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png"/>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5" r:id="rId7"/>
    <p:sldId id="264" r:id="rId8"/>
    <p:sldId id="266" r:id="rId9"/>
    <p:sldId id="263"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306" r:id="rId33"/>
    <p:sldId id="291" r:id="rId34"/>
    <p:sldId id="295" r:id="rId35"/>
    <p:sldId id="307" r:id="rId36"/>
    <p:sldId id="292" r:id="rId37"/>
    <p:sldId id="293" r:id="rId38"/>
    <p:sldId id="296" r:id="rId39"/>
    <p:sldId id="308" r:id="rId40"/>
    <p:sldId id="294" r:id="rId41"/>
    <p:sldId id="309" r:id="rId42"/>
    <p:sldId id="297" r:id="rId43"/>
    <p:sldId id="301" r:id="rId44"/>
    <p:sldId id="302" r:id="rId45"/>
    <p:sldId id="304" r:id="rId46"/>
    <p:sldId id="305" r:id="rId47"/>
    <p:sldId id="313" r:id="rId48"/>
    <p:sldId id="303" r:id="rId49"/>
    <p:sldId id="298" r:id="rId50"/>
    <p:sldId id="299" r:id="rId51"/>
    <p:sldId id="300" r:id="rId52"/>
    <p:sldId id="312" r:id="rId53"/>
    <p:sldId id="31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2AA"/>
    <a:srgbClr val="CCFFFF"/>
    <a:srgbClr val="FF3399"/>
    <a:srgbClr val="0B742E"/>
    <a:srgbClr val="EFE28D"/>
    <a:srgbClr val="00FFFF"/>
    <a:srgbClr val="C5CF9A"/>
    <a:srgbClr val="EAD051"/>
    <a:srgbClr val="EDFDFD"/>
    <a:srgbClr val="C4CF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8AB8EA-242E-F34F-400B-0C0C95199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885B02-41A9-E7FC-AA42-2D38805E9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4846A1-1CB2-515A-D8FD-2A810DE9B4B9}"/>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5" name="Footer Placeholder 4">
            <a:extLst>
              <a:ext uri="{FF2B5EF4-FFF2-40B4-BE49-F238E27FC236}">
                <a16:creationId xmlns:a16="http://schemas.microsoft.com/office/drawing/2014/main" xmlns="" id="{9B30C28D-C682-9910-2E8A-91A0DFEEE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37F9DA-3DDC-17CC-4368-EA50883FF4BD}"/>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4005568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4F3B60-0E26-762C-1FCA-F716796E0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B3313E-62A9-EB6F-5DD6-49AB3389B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3DBC60-2E76-0C76-2348-3E86DC7A4899}"/>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5" name="Footer Placeholder 4">
            <a:extLst>
              <a:ext uri="{FF2B5EF4-FFF2-40B4-BE49-F238E27FC236}">
                <a16:creationId xmlns:a16="http://schemas.microsoft.com/office/drawing/2014/main" xmlns="" id="{C47CAA04-2633-067C-50D4-E8E9A93A7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AB2975-422F-A121-CBD4-2BD517C29565}"/>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189401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0FEB57E-CA12-C6A6-A244-C7995FA7C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BF03DD7-BB31-7A71-88C3-7DD8ECCCA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BD915B-8809-7BDA-0507-A1DCA19DC85E}"/>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5" name="Footer Placeholder 4">
            <a:extLst>
              <a:ext uri="{FF2B5EF4-FFF2-40B4-BE49-F238E27FC236}">
                <a16:creationId xmlns:a16="http://schemas.microsoft.com/office/drawing/2014/main" xmlns="" id="{8B8CD23A-9915-A68A-40A2-7DF5CE17F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0D65A4-99F7-43CF-C361-BC161B34D074}"/>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207462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79FD6-1B24-50F1-064B-923D0F6E7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42AB3C-73BF-DB11-4282-A3381C782C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66F3B0-B17D-C086-C92C-101D2D72FB30}"/>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5" name="Footer Placeholder 4">
            <a:extLst>
              <a:ext uri="{FF2B5EF4-FFF2-40B4-BE49-F238E27FC236}">
                <a16:creationId xmlns:a16="http://schemas.microsoft.com/office/drawing/2014/main" xmlns="" id="{CF29B07D-F847-DD0C-47FA-D98649D2B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D57B84-AA16-4586-7692-34F14B8678EF}"/>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382231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F661E3-58A9-2B6E-708F-752599FA4D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3D84F2-062A-FBB5-5EFB-3657BE6A4C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FDD4CF7-CBCE-6C9F-6B95-C1969C5D5C9F}"/>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5" name="Footer Placeholder 4">
            <a:extLst>
              <a:ext uri="{FF2B5EF4-FFF2-40B4-BE49-F238E27FC236}">
                <a16:creationId xmlns:a16="http://schemas.microsoft.com/office/drawing/2014/main" xmlns="" id="{09F2A9B8-040D-B1E8-20A4-4862F1FB4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9EEE94-691D-424B-7C1B-03B9D6B22957}"/>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1393881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EC7B3-698A-B82B-0205-E1C7DA8E6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92D594E-12C8-70EC-A5B9-8ED82D91F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07F6BE2-B0AE-0539-4C53-71A4E7618C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CBE989-CC93-0605-5168-BF082D16A34E}"/>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6" name="Footer Placeholder 5">
            <a:extLst>
              <a:ext uri="{FF2B5EF4-FFF2-40B4-BE49-F238E27FC236}">
                <a16:creationId xmlns:a16="http://schemas.microsoft.com/office/drawing/2014/main" xmlns="" id="{1C8F863B-4F9F-E5B3-29C5-007730923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8B0B07-4D09-12BF-75AE-A32A34FE26AA}"/>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313778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BCC7F-D9B2-C9CD-BD99-3FA96F2A4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13074B3-C720-3ECA-0B16-1862FF0BD5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3CC7DCE-F085-B3F9-DE4F-CC72480D5F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BB2022-FEF8-67A7-6E74-496ABEA63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B34E43-6DC1-9DCB-2C52-AA3FFC024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450257-ED8E-C05B-609C-D3D0C693AA23}"/>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8" name="Footer Placeholder 7">
            <a:extLst>
              <a:ext uri="{FF2B5EF4-FFF2-40B4-BE49-F238E27FC236}">
                <a16:creationId xmlns:a16="http://schemas.microsoft.com/office/drawing/2014/main" xmlns="" id="{5C62135C-68A3-E672-CB5F-079AC5C289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1B9BBFB-0FAC-F8A2-627D-577EDA28A70B}"/>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380814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5904B6-4515-0209-76C6-021DFAD5A0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7FFAC83-8865-1D41-59DD-E4D23F258406}"/>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4" name="Footer Placeholder 3">
            <a:extLst>
              <a:ext uri="{FF2B5EF4-FFF2-40B4-BE49-F238E27FC236}">
                <a16:creationId xmlns:a16="http://schemas.microsoft.com/office/drawing/2014/main" xmlns="" id="{790F2DE8-5F91-A0A7-01BF-8253AFB987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1E71CA0-4206-0CE1-B87B-312650C8D110}"/>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193740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34B9FA-6378-47E8-EB39-54692D8991AC}"/>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3" name="Footer Placeholder 2">
            <a:extLst>
              <a:ext uri="{FF2B5EF4-FFF2-40B4-BE49-F238E27FC236}">
                <a16:creationId xmlns:a16="http://schemas.microsoft.com/office/drawing/2014/main" xmlns="" id="{65264FDE-5CBB-A21E-9498-FF58E1C4C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ED93630-7DA3-CEB1-A97F-EDF61DE554D2}"/>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302488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7D3941-F7AE-F497-02DA-F0D9A2865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A8C366F-2F75-CEA4-B43D-DE34B71CD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8DC476B-2679-E22A-F2C2-2C4CBA47F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A5E439-4EFF-C4A4-6192-B5949B7EBB63}"/>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6" name="Footer Placeholder 5">
            <a:extLst>
              <a:ext uri="{FF2B5EF4-FFF2-40B4-BE49-F238E27FC236}">
                <a16:creationId xmlns:a16="http://schemas.microsoft.com/office/drawing/2014/main" xmlns="" id="{0C9599AF-997E-B512-5DCC-419F03B74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BA08DD4-8371-B754-274A-260157AAFB4B}"/>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2074372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4AB61-0B62-DD7D-AD08-5A2D30025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A7BC9FB-6574-54ED-2280-7914493B8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8934E07-DD04-C86D-34B3-F28717024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5225DC-D520-1815-A1FC-1CEB3FD2C8CB}"/>
              </a:ext>
            </a:extLst>
          </p:cNvPr>
          <p:cNvSpPr>
            <a:spLocks noGrp="1"/>
          </p:cNvSpPr>
          <p:nvPr>
            <p:ph type="dt" sz="half" idx="10"/>
          </p:nvPr>
        </p:nvSpPr>
        <p:spPr/>
        <p:txBody>
          <a:bodyPr/>
          <a:lstStyle/>
          <a:p>
            <a:fld id="{7C119CD8-BE3C-4231-A49C-4139894AEB8A}" type="datetimeFigureOut">
              <a:rPr lang="en-US" smtClean="0"/>
              <a:t>8/28/2023</a:t>
            </a:fld>
            <a:endParaRPr lang="en-US"/>
          </a:p>
        </p:txBody>
      </p:sp>
      <p:sp>
        <p:nvSpPr>
          <p:cNvPr id="6" name="Footer Placeholder 5">
            <a:extLst>
              <a:ext uri="{FF2B5EF4-FFF2-40B4-BE49-F238E27FC236}">
                <a16:creationId xmlns:a16="http://schemas.microsoft.com/office/drawing/2014/main" xmlns="" id="{642DC1D0-C57C-87B9-1E64-D2B7D8FCF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4D59CB-90DC-5C8E-FF38-76B550021094}"/>
              </a:ext>
            </a:extLst>
          </p:cNvPr>
          <p:cNvSpPr>
            <a:spLocks noGrp="1"/>
          </p:cNvSpPr>
          <p:nvPr>
            <p:ph type="sldNum" sz="quarter" idx="12"/>
          </p:nvPr>
        </p:nvSpPr>
        <p:spPr/>
        <p:txBody>
          <a:bodyPr/>
          <a:lstStyle/>
          <a:p>
            <a:fld id="{94BBCD54-C638-400C-BAA8-7A40CF49261F}" type="slidenum">
              <a:rPr lang="en-US" smtClean="0"/>
              <a:t>‹#›</a:t>
            </a:fld>
            <a:endParaRPr lang="en-US"/>
          </a:p>
        </p:txBody>
      </p:sp>
    </p:spTree>
    <p:extLst>
      <p:ext uri="{BB962C8B-B14F-4D97-AF65-F5344CB8AC3E}">
        <p14:creationId xmlns:p14="http://schemas.microsoft.com/office/powerpoint/2010/main" val="48945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0739B0-2604-2233-33F0-DA1CCFFAB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38E031-EE04-07DF-4FF7-650B28BB5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9F7C38-BF86-992B-AA9F-8D9D3F0652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19CD8-BE3C-4231-A49C-4139894AEB8A}" type="datetimeFigureOut">
              <a:rPr lang="en-US" smtClean="0"/>
              <a:t>8/28/2023</a:t>
            </a:fld>
            <a:endParaRPr lang="en-US"/>
          </a:p>
        </p:txBody>
      </p:sp>
      <p:sp>
        <p:nvSpPr>
          <p:cNvPr id="5" name="Footer Placeholder 4">
            <a:extLst>
              <a:ext uri="{FF2B5EF4-FFF2-40B4-BE49-F238E27FC236}">
                <a16:creationId xmlns:a16="http://schemas.microsoft.com/office/drawing/2014/main" xmlns="" id="{956E0B0E-4840-101C-CA83-BF782A567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5DB5E6E-5F70-E027-3AB3-92DD91D86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BCD54-C638-400C-BAA8-7A40CF49261F}" type="slidenum">
              <a:rPr lang="en-US" smtClean="0"/>
              <a:t>‹#›</a:t>
            </a:fld>
            <a:endParaRPr lang="en-US"/>
          </a:p>
        </p:txBody>
      </p:sp>
    </p:spTree>
    <p:extLst>
      <p:ext uri="{BB962C8B-B14F-4D97-AF65-F5344CB8AC3E}">
        <p14:creationId xmlns:p14="http://schemas.microsoft.com/office/powerpoint/2010/main" val="1728485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audio" Target="../media/audio4.wav"/><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audio" Target="../media/audio3.wav"/><Relationship Id="rId5" Type="http://schemas.openxmlformats.org/officeDocument/2006/relationships/audio" Target="../media/audio4.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slideLayout" Target="../slideLayouts/slideLayout2.xml"/><Relationship Id="rId7" Type="http://schemas.microsoft.com/office/2007/relationships/hdphoto" Target="../media/hdphoto9.wdp"/><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9.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9.jp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9.jp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9.jpg"/><Relationship Id="rId9"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2.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jpg"/><Relationship Id="rId7" Type="http://schemas.openxmlformats.org/officeDocument/2006/relationships/image" Target="../media/image3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4.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6.wdp"/><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5.png"/><Relationship Id="rId1" Type="http://schemas.openxmlformats.org/officeDocument/2006/relationships/audio" Target="NULL" TargetMode="External"/><Relationship Id="rId6" Type="http://schemas.openxmlformats.org/officeDocument/2006/relationships/image" Target="../media/image9.jpg"/><Relationship Id="rId11" Type="http://schemas.microsoft.com/office/2007/relationships/hdphoto" Target="../media/hdphoto15.wdp"/><Relationship Id="rId5" Type="http://schemas.openxmlformats.org/officeDocument/2006/relationships/audio" Target="../media/audio2.wav"/><Relationship Id="rId15" Type="http://schemas.microsoft.com/office/2007/relationships/hdphoto" Target="../media/hdphoto17.wdp"/><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8.wdp"/><Relationship Id="rId4" Type="http://schemas.openxmlformats.org/officeDocument/2006/relationships/image" Target="../media/image47.png"/><Relationship Id="rId9" Type="http://schemas.microsoft.com/office/2007/relationships/hdphoto" Target="../media/hdphoto19.wdp"/></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8.wdp"/><Relationship Id="rId4" Type="http://schemas.openxmlformats.org/officeDocument/2006/relationships/image" Target="../media/image47.png"/><Relationship Id="rId9" Type="http://schemas.microsoft.com/office/2007/relationships/hdphoto" Target="../media/hdphoto19.wdp"/></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45.png"/><Relationship Id="rId1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33.png"/><Relationship Id="rId12" Type="http://schemas.microsoft.com/office/2007/relationships/hdphoto" Target="../media/hdphoto16.wdp"/><Relationship Id="rId17" Type="http://schemas.openxmlformats.org/officeDocument/2006/relationships/image" Target="../media/image35.png"/><Relationship Id="rId2" Type="http://schemas.microsoft.com/office/2007/relationships/media" Target="../media/media1.mp3"/><Relationship Id="rId16"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image" Target="../media/image9.jpg"/><Relationship Id="rId11" Type="http://schemas.openxmlformats.org/officeDocument/2006/relationships/image" Target="../media/image43.png"/><Relationship Id="rId5" Type="http://schemas.openxmlformats.org/officeDocument/2006/relationships/audio" Target="../media/audio2.wav"/><Relationship Id="rId15" Type="http://schemas.microsoft.com/office/2007/relationships/hdphoto" Target="../media/hdphoto17.wdp"/><Relationship Id="rId10" Type="http://schemas.microsoft.com/office/2007/relationships/hdphoto" Target="../media/hdphoto15.wdp"/><Relationship Id="rId19"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8.wdp"/><Relationship Id="rId4" Type="http://schemas.openxmlformats.org/officeDocument/2006/relationships/image" Target="../media/image47.png"/><Relationship Id="rId9" Type="http://schemas.microsoft.com/office/2007/relationships/hdphoto" Target="../media/hdphoto19.wdp"/></Relationships>
</file>

<file path=ppt/slides/_rels/slide39.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6.wdp"/><Relationship Id="rId18" Type="http://schemas.microsoft.com/office/2007/relationships/hdphoto" Target="../media/hdphoto20.wdp"/><Relationship Id="rId3" Type="http://schemas.openxmlformats.org/officeDocument/2006/relationships/slideLayout" Target="../slideLayouts/slideLayout2.xml"/><Relationship Id="rId21"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43.png"/><Relationship Id="rId17" Type="http://schemas.openxmlformats.org/officeDocument/2006/relationships/image" Target="../media/image52.png"/><Relationship Id="rId2" Type="http://schemas.microsoft.com/office/2007/relationships/media" Target="../media/media1.mp3"/><Relationship Id="rId16" Type="http://schemas.openxmlformats.org/officeDocument/2006/relationships/image" Target="../media/image44.png"/><Relationship Id="rId20" Type="http://schemas.microsoft.com/office/2007/relationships/hdphoto" Target="../media/hdphoto21.wdp"/><Relationship Id="rId1" Type="http://schemas.openxmlformats.org/officeDocument/2006/relationships/audio" Target="NULL" TargetMode="External"/><Relationship Id="rId6" Type="http://schemas.openxmlformats.org/officeDocument/2006/relationships/image" Target="../media/image9.jpg"/><Relationship Id="rId11" Type="http://schemas.microsoft.com/office/2007/relationships/hdphoto" Target="../media/hdphoto15.wdp"/><Relationship Id="rId5" Type="http://schemas.openxmlformats.org/officeDocument/2006/relationships/audio" Target="../media/audio2.wav"/><Relationship Id="rId15" Type="http://schemas.microsoft.com/office/2007/relationships/hdphoto" Target="../media/hdphoto17.wdp"/><Relationship Id="rId10" Type="http://schemas.openxmlformats.org/officeDocument/2006/relationships/image" Target="../media/image42.png"/><Relationship Id="rId19"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45.png"/><Relationship Id="rId1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0.wdp"/><Relationship Id="rId18" Type="http://schemas.openxmlformats.org/officeDocument/2006/relationships/image" Target="../media/image43.png"/><Relationship Id="rId26" Type="http://schemas.openxmlformats.org/officeDocument/2006/relationships/image" Target="../media/image58.png"/><Relationship Id="rId3" Type="http://schemas.openxmlformats.org/officeDocument/2006/relationships/slideLayout" Target="../slideLayouts/slideLayout2.xml"/><Relationship Id="rId21" Type="http://schemas.microsoft.com/office/2007/relationships/hdphoto" Target="../media/hdphoto22.wdp"/><Relationship Id="rId7" Type="http://schemas.microsoft.com/office/2007/relationships/hdphoto" Target="../media/hdphoto14.wdp"/><Relationship Id="rId12" Type="http://schemas.openxmlformats.org/officeDocument/2006/relationships/image" Target="../media/image52.png"/><Relationship Id="rId17" Type="http://schemas.microsoft.com/office/2007/relationships/hdphoto" Target="../media/hdphoto15.wdp"/><Relationship Id="rId25" Type="http://schemas.microsoft.com/office/2007/relationships/hdphoto" Target="../media/hdphoto24.wdp"/><Relationship Id="rId2" Type="http://schemas.microsoft.com/office/2007/relationships/media" Target="../media/media1.mp3"/><Relationship Id="rId16" Type="http://schemas.openxmlformats.org/officeDocument/2006/relationships/image" Target="../media/image42.png"/><Relationship Id="rId20"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9.jpg"/><Relationship Id="rId15" Type="http://schemas.microsoft.com/office/2007/relationships/hdphoto" Target="../media/hdphoto21.wdp"/><Relationship Id="rId23" Type="http://schemas.microsoft.com/office/2007/relationships/hdphoto" Target="../media/hdphoto23.wdp"/><Relationship Id="rId10" Type="http://schemas.microsoft.com/office/2007/relationships/hdphoto" Target="../media/hdphoto17.wdp"/><Relationship Id="rId19" Type="http://schemas.microsoft.com/office/2007/relationships/hdphoto" Target="../media/hdphoto16.wdp"/><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8.wdp"/><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2.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8.wdp"/><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2.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9.jpg"/></Relationships>
</file>

<file path=ppt/slides/_rels/slide4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9.jp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9.jpg"/><Relationship Id="rId9"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9.jpg"/><Relationship Id="rId9" Type="http://schemas.openxmlformats.org/officeDocument/2006/relationships/image" Target="../media/image61.wmf"/></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6.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7.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E7F05A4-9009-BBF4-2A56-A885874CF28B}"/>
              </a:ext>
            </a:extLst>
          </p:cNvPr>
          <p:cNvGrpSpPr/>
          <p:nvPr/>
        </p:nvGrpSpPr>
        <p:grpSpPr>
          <a:xfrm>
            <a:off x="3072171" y="219591"/>
            <a:ext cx="6047657" cy="1722118"/>
            <a:chOff x="3072171" y="219591"/>
            <a:chExt cx="6047657" cy="1722118"/>
          </a:xfrm>
        </p:grpSpPr>
        <p:pic>
          <p:nvPicPr>
            <p:cNvPr id="5" name="Picture 7">
              <a:extLst>
                <a:ext uri="{FF2B5EF4-FFF2-40B4-BE49-F238E27FC236}">
                  <a16:creationId xmlns:a16="http://schemas.microsoft.com/office/drawing/2014/main" xmlns="" id="{6161C50D-D6B6-0881-506B-7C82EEF634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72171" y="219591"/>
              <a:ext cx="6047657" cy="1722118"/>
            </a:xfrm>
            <a:prstGeom prst="rect">
              <a:avLst/>
            </a:prstGeom>
          </p:spPr>
        </p:pic>
        <p:sp>
          <p:nvSpPr>
            <p:cNvPr id="6" name="TextBox 5">
              <a:extLst>
                <a:ext uri="{FF2B5EF4-FFF2-40B4-BE49-F238E27FC236}">
                  <a16:creationId xmlns:a16="http://schemas.microsoft.com/office/drawing/2014/main" xmlns="" id="{FAFD1353-A2B7-B21D-0CAD-565F63B33506}"/>
                </a:ext>
              </a:extLst>
            </p:cNvPr>
            <p:cNvSpPr txBox="1"/>
            <p:nvPr/>
          </p:nvSpPr>
          <p:spPr>
            <a:xfrm rot="21582314">
              <a:off x="3611484" y="395455"/>
              <a:ext cx="496903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black"/>
                    </a:solidFill>
                  </a:ln>
                  <a:solidFill>
                    <a:srgbClr val="FF0000"/>
                  </a:solidFill>
                  <a:effectLst/>
                  <a:uLnTx/>
                  <a:uFillTx/>
                  <a:latin typeface="UVN Banh Mi" pitchFamily="2" charset="0"/>
                  <a:ea typeface="+mn-ea"/>
                  <a:cs typeface="+mn-cs"/>
                </a:rPr>
                <a:t>TIẾNG VIỆT</a:t>
              </a:r>
            </a:p>
          </p:txBody>
        </p:sp>
      </p:grpSp>
      <p:grpSp>
        <p:nvGrpSpPr>
          <p:cNvPr id="8" name="Group 7">
            <a:extLst>
              <a:ext uri="{FF2B5EF4-FFF2-40B4-BE49-F238E27FC236}">
                <a16:creationId xmlns:a16="http://schemas.microsoft.com/office/drawing/2014/main" xmlns="" id="{516235A2-2BB1-5459-3633-69F832FB6591}"/>
              </a:ext>
            </a:extLst>
          </p:cNvPr>
          <p:cNvGrpSpPr/>
          <p:nvPr/>
        </p:nvGrpSpPr>
        <p:grpSpPr>
          <a:xfrm>
            <a:off x="2751210" y="3041982"/>
            <a:ext cx="6689577" cy="2800767"/>
            <a:chOff x="583240" y="3206337"/>
            <a:chExt cx="6689577" cy="2800767"/>
          </a:xfrm>
        </p:grpSpPr>
        <p:sp>
          <p:nvSpPr>
            <p:cNvPr id="9" name="TextBox 8">
              <a:extLst>
                <a:ext uri="{FF2B5EF4-FFF2-40B4-BE49-F238E27FC236}">
                  <a16:creationId xmlns:a16="http://schemas.microsoft.com/office/drawing/2014/main" xmlns="" id="{08262FCE-E0E7-FB2D-C3C9-33D1AF5BED28}"/>
                </a:ext>
              </a:extLst>
            </p:cNvPr>
            <p:cNvSpPr txBox="1"/>
            <p:nvPr/>
          </p:nvSpPr>
          <p:spPr>
            <a:xfrm>
              <a:off x="645789" y="3206337"/>
              <a:ext cx="6564480" cy="2800767"/>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06375">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MẢNH GHÉP YÊU THƯƠNG</a:t>
              </a:r>
            </a:p>
          </p:txBody>
        </p:sp>
        <p:sp>
          <p:nvSpPr>
            <p:cNvPr id="10" name="TextBox 9">
              <a:extLst>
                <a:ext uri="{FF2B5EF4-FFF2-40B4-BE49-F238E27FC236}">
                  <a16:creationId xmlns:a16="http://schemas.microsoft.com/office/drawing/2014/main" xmlns="" id="{F8E15B33-54D7-B699-C2CA-25A9D514F15C}"/>
                </a:ext>
              </a:extLst>
            </p:cNvPr>
            <p:cNvSpPr txBox="1"/>
            <p:nvPr/>
          </p:nvSpPr>
          <p:spPr>
            <a:xfrm>
              <a:off x="583240" y="3206337"/>
              <a:ext cx="668957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solidFill>
                      <a:sysClr val="windowText" lastClr="000000"/>
                    </a:solidFill>
                  </a:ln>
                  <a:solidFill>
                    <a:srgbClr val="7030A0"/>
                  </a:solidFill>
                  <a:effectLst/>
                  <a:uLnTx/>
                  <a:uFillTx/>
                  <a:latin typeface="LNTH-LuoLuoNotangYuanTi 1" pitchFamily="2" charset="-128"/>
                  <a:ea typeface="LNTH-LuoLuoNotangYuanTi 1" pitchFamily="2" charset="-128"/>
                  <a:cs typeface="LNTH-LuoLuoNotangYuanTi 1" pitchFamily="2" charset="-128"/>
                </a:rPr>
                <a:t>MẢNH</a:t>
              </a:r>
              <a:r>
                <a:rPr kumimoji="0" lang="en-US" sz="88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8800" b="0" i="0" u="none" strike="noStrike" kern="1200" cap="none" spc="0" normalizeH="0" baseline="0" noProof="0">
                  <a:ln>
                    <a:solidFill>
                      <a:sysClr val="windowText" lastClr="000000"/>
                    </a:solidFill>
                  </a:ln>
                  <a:solidFill>
                    <a:srgbClr val="C00000"/>
                  </a:solidFill>
                  <a:effectLst/>
                  <a:uLnTx/>
                  <a:uFillTx/>
                  <a:latin typeface="LNTH-LuoLuoNotangYuanTi 1" pitchFamily="2" charset="-128"/>
                  <a:ea typeface="LNTH-LuoLuoNotangYuanTi 1" pitchFamily="2" charset="-128"/>
                  <a:cs typeface="LNTH-LuoLuoNotangYuanTi 1" pitchFamily="2" charset="-128"/>
                </a:rPr>
                <a:t>GHÉP </a:t>
              </a:r>
              <a:r>
                <a:rPr kumimoji="0" lang="en-US" sz="8800" b="0" i="0" u="none" strike="noStrike" kern="1200" cap="none" spc="0" normalizeH="0" baseline="0" noProof="0">
                  <a:ln>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YÊU</a:t>
              </a:r>
              <a:r>
                <a:rPr kumimoji="0" lang="en-US" sz="88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8800" b="0" i="0" u="none" strike="noStrike" kern="1200" cap="none" spc="0" normalizeH="0" baseline="0" noProof="0">
                  <a:ln>
                    <a:solidFill>
                      <a:sysClr val="windowText" lastClr="000000"/>
                    </a:solidFill>
                  </a:ln>
                  <a:solidFill>
                    <a:srgbClr val="4472C4"/>
                  </a:solidFill>
                  <a:effectLst/>
                  <a:uLnTx/>
                  <a:uFillTx/>
                  <a:latin typeface="LNTH-LuoLuoNotangYuanTi 1" pitchFamily="2" charset="-128"/>
                  <a:ea typeface="LNTH-LuoLuoNotangYuanTi 1" pitchFamily="2" charset="-128"/>
                  <a:cs typeface="LNTH-LuoLuoNotangYuanTi 1" pitchFamily="2" charset="-128"/>
                </a:rPr>
                <a:t>THƯƠNG</a:t>
              </a:r>
            </a:p>
          </p:txBody>
        </p:sp>
      </p:grpSp>
      <p:sp>
        <p:nvSpPr>
          <p:cNvPr id="15" name="Rectangle 14">
            <a:extLst>
              <a:ext uri="{FF2B5EF4-FFF2-40B4-BE49-F238E27FC236}">
                <a16:creationId xmlns:a16="http://schemas.microsoft.com/office/drawing/2014/main" xmlns="" id="{AE1E5476-8169-9A73-4BAD-132D4E0DEFDA}"/>
              </a:ext>
            </a:extLst>
          </p:cNvPr>
          <p:cNvSpPr/>
          <p:nvPr/>
        </p:nvSpPr>
        <p:spPr>
          <a:xfrm>
            <a:off x="11377534" y="569626"/>
            <a:ext cx="814466" cy="946600"/>
          </a:xfrm>
          <a:prstGeom prst="rect">
            <a:avLst/>
          </a:prstGeom>
          <a:solidFill>
            <a:srgbClr val="F4E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EFCF305-C24E-B832-0160-F02CC8B5B1AA}"/>
              </a:ext>
            </a:extLst>
          </p:cNvPr>
          <p:cNvSpPr/>
          <p:nvPr/>
        </p:nvSpPr>
        <p:spPr>
          <a:xfrm>
            <a:off x="0" y="6520290"/>
            <a:ext cx="12192000" cy="382680"/>
          </a:xfrm>
          <a:prstGeom prst="rect">
            <a:avLst/>
          </a:prstGeom>
          <a:solidFill>
            <a:srgbClr val="F4EA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D0488AD-8794-5A55-3C10-06BD8F1245B3}"/>
              </a:ext>
            </a:extLst>
          </p:cNvPr>
          <p:cNvSpPr/>
          <p:nvPr/>
        </p:nvSpPr>
        <p:spPr>
          <a:xfrm rot="3143308">
            <a:off x="5281319" y="2087702"/>
            <a:ext cx="836601" cy="1273092"/>
          </a:xfrm>
          <a:custGeom>
            <a:avLst/>
            <a:gdLst>
              <a:gd name="connsiteX0" fmla="*/ 17569 w 836601"/>
              <a:gd name="connsiteY0" fmla="*/ 19237 h 1273092"/>
              <a:gd name="connsiteX1" fmla="*/ 431997 w 836601"/>
              <a:gd name="connsiteY1" fmla="*/ 19237 h 1273092"/>
              <a:gd name="connsiteX2" fmla="*/ 814545 w 836601"/>
              <a:gd name="connsiteY2" fmla="*/ 19237 h 1273092"/>
              <a:gd name="connsiteX3" fmla="*/ 814545 w 836601"/>
              <a:gd name="connsiteY3" fmla="*/ 443763 h 1273092"/>
              <a:gd name="connsiteX4" fmla="*/ 814545 w 836601"/>
              <a:gd name="connsiteY4" fmla="*/ 868289 h 1273092"/>
              <a:gd name="connsiteX5" fmla="*/ 814545 w 836601"/>
              <a:gd name="connsiteY5" fmla="*/ 1255721 h 1273092"/>
              <a:gd name="connsiteX6" fmla="*/ 416057 w 836601"/>
              <a:gd name="connsiteY6" fmla="*/ 1255721 h 1273092"/>
              <a:gd name="connsiteX7" fmla="*/ 17569 w 836601"/>
              <a:gd name="connsiteY7" fmla="*/ 1255721 h 1273092"/>
              <a:gd name="connsiteX8" fmla="*/ 17569 w 836601"/>
              <a:gd name="connsiteY8" fmla="*/ 818830 h 1273092"/>
              <a:gd name="connsiteX9" fmla="*/ 17569 w 836601"/>
              <a:gd name="connsiteY9" fmla="*/ 406669 h 1273092"/>
              <a:gd name="connsiteX10" fmla="*/ 17569 w 836601"/>
              <a:gd name="connsiteY10" fmla="*/ 19237 h 1273092"/>
              <a:gd name="connsiteX0" fmla="*/ 17569 w 836601"/>
              <a:gd name="connsiteY0" fmla="*/ 19237 h 1273092"/>
              <a:gd name="connsiteX1" fmla="*/ 416057 w 836601"/>
              <a:gd name="connsiteY1" fmla="*/ 19237 h 1273092"/>
              <a:gd name="connsiteX2" fmla="*/ 814545 w 836601"/>
              <a:gd name="connsiteY2" fmla="*/ 19237 h 1273092"/>
              <a:gd name="connsiteX3" fmla="*/ 814545 w 836601"/>
              <a:gd name="connsiteY3" fmla="*/ 456128 h 1273092"/>
              <a:gd name="connsiteX4" fmla="*/ 814545 w 836601"/>
              <a:gd name="connsiteY4" fmla="*/ 893019 h 1273092"/>
              <a:gd name="connsiteX5" fmla="*/ 684893 w 836601"/>
              <a:gd name="connsiteY5" fmla="*/ 1080143 h 1273092"/>
              <a:gd name="connsiteX6" fmla="*/ 400117 w 836601"/>
              <a:gd name="connsiteY6" fmla="*/ 1255721 h 1273092"/>
              <a:gd name="connsiteX7" fmla="*/ 17569 w 836601"/>
              <a:gd name="connsiteY7" fmla="*/ 1255721 h 1273092"/>
              <a:gd name="connsiteX8" fmla="*/ 17569 w 836601"/>
              <a:gd name="connsiteY8" fmla="*/ 818830 h 1273092"/>
              <a:gd name="connsiteX9" fmla="*/ 17569 w 836601"/>
              <a:gd name="connsiteY9" fmla="*/ 394304 h 1273092"/>
              <a:gd name="connsiteX10" fmla="*/ 17569 w 836601"/>
              <a:gd name="connsiteY10" fmla="*/ 19237 h 1273092"/>
              <a:gd name="connsiteX0" fmla="*/ 17569 w 836601"/>
              <a:gd name="connsiteY0" fmla="*/ 19237 h 1273092"/>
              <a:gd name="connsiteX1" fmla="*/ 431997 w 836601"/>
              <a:gd name="connsiteY1" fmla="*/ 19237 h 1273092"/>
              <a:gd name="connsiteX2" fmla="*/ 814545 w 836601"/>
              <a:gd name="connsiteY2" fmla="*/ 19237 h 1273092"/>
              <a:gd name="connsiteX3" fmla="*/ 814545 w 836601"/>
              <a:gd name="connsiteY3" fmla="*/ 443763 h 1273092"/>
              <a:gd name="connsiteX4" fmla="*/ 654721 w 836601"/>
              <a:gd name="connsiteY4" fmla="*/ 707311 h 1273092"/>
              <a:gd name="connsiteX5" fmla="*/ 814545 w 836601"/>
              <a:gd name="connsiteY5" fmla="*/ 1255721 h 1273092"/>
              <a:gd name="connsiteX6" fmla="*/ 416057 w 836601"/>
              <a:gd name="connsiteY6" fmla="*/ 1255721 h 1273092"/>
              <a:gd name="connsiteX7" fmla="*/ 17569 w 836601"/>
              <a:gd name="connsiteY7" fmla="*/ 1255721 h 1273092"/>
              <a:gd name="connsiteX8" fmla="*/ 17569 w 836601"/>
              <a:gd name="connsiteY8" fmla="*/ 818830 h 1273092"/>
              <a:gd name="connsiteX9" fmla="*/ 17569 w 836601"/>
              <a:gd name="connsiteY9" fmla="*/ 406669 h 1273092"/>
              <a:gd name="connsiteX10" fmla="*/ 17569 w 836601"/>
              <a:gd name="connsiteY10" fmla="*/ 19237 h 127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601" h="1273092" fill="none" extrusionOk="0">
                <a:moveTo>
                  <a:pt x="17569" y="19237"/>
                </a:moveTo>
                <a:cubicBezTo>
                  <a:pt x="151154" y="6599"/>
                  <a:pt x="271587" y="78208"/>
                  <a:pt x="431997" y="19237"/>
                </a:cubicBezTo>
                <a:cubicBezTo>
                  <a:pt x="592675" y="-42903"/>
                  <a:pt x="718635" y="36241"/>
                  <a:pt x="814545" y="19237"/>
                </a:cubicBezTo>
                <a:cubicBezTo>
                  <a:pt x="875020" y="167591"/>
                  <a:pt x="791626" y="263301"/>
                  <a:pt x="814545" y="443763"/>
                </a:cubicBezTo>
                <a:cubicBezTo>
                  <a:pt x="857611" y="601266"/>
                  <a:pt x="766317" y="641769"/>
                  <a:pt x="814545" y="868289"/>
                </a:cubicBezTo>
                <a:cubicBezTo>
                  <a:pt x="863590" y="1034027"/>
                  <a:pt x="746626" y="1167954"/>
                  <a:pt x="814545" y="1255721"/>
                </a:cubicBezTo>
                <a:cubicBezTo>
                  <a:pt x="671855" y="1285751"/>
                  <a:pt x="614109" y="1249842"/>
                  <a:pt x="416057" y="1255721"/>
                </a:cubicBezTo>
                <a:cubicBezTo>
                  <a:pt x="197290" y="1297585"/>
                  <a:pt x="119339" y="1242611"/>
                  <a:pt x="17569" y="1255721"/>
                </a:cubicBezTo>
                <a:cubicBezTo>
                  <a:pt x="-2666" y="1080618"/>
                  <a:pt x="43733" y="1025140"/>
                  <a:pt x="17569" y="818830"/>
                </a:cubicBezTo>
                <a:cubicBezTo>
                  <a:pt x="8028" y="685735"/>
                  <a:pt x="14490" y="583249"/>
                  <a:pt x="17569" y="406669"/>
                </a:cubicBezTo>
                <a:cubicBezTo>
                  <a:pt x="-36487" y="268737"/>
                  <a:pt x="99687" y="211099"/>
                  <a:pt x="17569" y="19237"/>
                </a:cubicBezTo>
                <a:close/>
              </a:path>
              <a:path w="836601" h="1273092" stroke="0" extrusionOk="0">
                <a:moveTo>
                  <a:pt x="17569" y="19237"/>
                </a:moveTo>
                <a:cubicBezTo>
                  <a:pt x="224811" y="-12487"/>
                  <a:pt x="305470" y="64240"/>
                  <a:pt x="416057" y="19237"/>
                </a:cubicBezTo>
                <a:cubicBezTo>
                  <a:pt x="483558" y="-36441"/>
                  <a:pt x="706297" y="67608"/>
                  <a:pt x="814545" y="19237"/>
                </a:cubicBezTo>
                <a:cubicBezTo>
                  <a:pt x="885699" y="149274"/>
                  <a:pt x="764733" y="274128"/>
                  <a:pt x="814545" y="456128"/>
                </a:cubicBezTo>
                <a:cubicBezTo>
                  <a:pt x="874856" y="600572"/>
                  <a:pt x="808221" y="821406"/>
                  <a:pt x="814545" y="893019"/>
                </a:cubicBezTo>
                <a:cubicBezTo>
                  <a:pt x="802127" y="1015820"/>
                  <a:pt x="633362" y="932471"/>
                  <a:pt x="684893" y="1080143"/>
                </a:cubicBezTo>
                <a:cubicBezTo>
                  <a:pt x="615876" y="1114704"/>
                  <a:pt x="485982" y="1260653"/>
                  <a:pt x="400117" y="1255721"/>
                </a:cubicBezTo>
                <a:cubicBezTo>
                  <a:pt x="282237" y="1314567"/>
                  <a:pt x="157792" y="1252420"/>
                  <a:pt x="17569" y="1255721"/>
                </a:cubicBezTo>
                <a:cubicBezTo>
                  <a:pt x="46763" y="1083615"/>
                  <a:pt x="67691" y="1000806"/>
                  <a:pt x="17569" y="818830"/>
                </a:cubicBezTo>
                <a:cubicBezTo>
                  <a:pt x="-9382" y="595736"/>
                  <a:pt x="89771" y="570896"/>
                  <a:pt x="17569" y="394304"/>
                </a:cubicBezTo>
                <a:cubicBezTo>
                  <a:pt x="-24961" y="209279"/>
                  <a:pt x="39015" y="200808"/>
                  <a:pt x="17569" y="19237"/>
                </a:cubicBezTo>
                <a:close/>
              </a:path>
              <a:path w="836601" h="1273092" fill="none" stroke="0" extrusionOk="0">
                <a:moveTo>
                  <a:pt x="17569" y="19237"/>
                </a:moveTo>
                <a:cubicBezTo>
                  <a:pt x="146447" y="18982"/>
                  <a:pt x="235017" y="95561"/>
                  <a:pt x="431997" y="19237"/>
                </a:cubicBezTo>
                <a:cubicBezTo>
                  <a:pt x="616130" y="-16345"/>
                  <a:pt x="753971" y="31028"/>
                  <a:pt x="814545" y="19237"/>
                </a:cubicBezTo>
                <a:cubicBezTo>
                  <a:pt x="848977" y="140882"/>
                  <a:pt x="802234" y="342280"/>
                  <a:pt x="814545" y="443763"/>
                </a:cubicBezTo>
                <a:cubicBezTo>
                  <a:pt x="815166" y="606112"/>
                  <a:pt x="651344" y="557998"/>
                  <a:pt x="654721" y="707311"/>
                </a:cubicBezTo>
                <a:cubicBezTo>
                  <a:pt x="688975" y="886907"/>
                  <a:pt x="770182" y="1128731"/>
                  <a:pt x="814545" y="1255721"/>
                </a:cubicBezTo>
                <a:cubicBezTo>
                  <a:pt x="652424" y="1299473"/>
                  <a:pt x="582853" y="1222475"/>
                  <a:pt x="416057" y="1255721"/>
                </a:cubicBezTo>
                <a:cubicBezTo>
                  <a:pt x="232686" y="1271900"/>
                  <a:pt x="123789" y="1213822"/>
                  <a:pt x="17569" y="1255721"/>
                </a:cubicBezTo>
                <a:cubicBezTo>
                  <a:pt x="-9439" y="1116542"/>
                  <a:pt x="19366" y="951263"/>
                  <a:pt x="17569" y="818830"/>
                </a:cubicBezTo>
                <a:cubicBezTo>
                  <a:pt x="-18443" y="703896"/>
                  <a:pt x="13811" y="553002"/>
                  <a:pt x="17569" y="406669"/>
                </a:cubicBezTo>
                <a:cubicBezTo>
                  <a:pt x="-12151" y="233229"/>
                  <a:pt x="74319" y="166431"/>
                  <a:pt x="17569" y="19237"/>
                </a:cubicBezTo>
                <a:close/>
              </a:path>
              <a:path w="836601" h="1273092" fill="none" stroke="0" extrusionOk="0">
                <a:moveTo>
                  <a:pt x="17569" y="19237"/>
                </a:moveTo>
                <a:cubicBezTo>
                  <a:pt x="141869" y="7639"/>
                  <a:pt x="264291" y="75020"/>
                  <a:pt x="431997" y="19237"/>
                </a:cubicBezTo>
                <a:cubicBezTo>
                  <a:pt x="604879" y="-30398"/>
                  <a:pt x="740370" y="38688"/>
                  <a:pt x="814545" y="19237"/>
                </a:cubicBezTo>
                <a:cubicBezTo>
                  <a:pt x="863369" y="123698"/>
                  <a:pt x="790920" y="311895"/>
                  <a:pt x="814545" y="443763"/>
                </a:cubicBezTo>
                <a:cubicBezTo>
                  <a:pt x="848003" y="594492"/>
                  <a:pt x="768516" y="675338"/>
                  <a:pt x="814545" y="868289"/>
                </a:cubicBezTo>
                <a:cubicBezTo>
                  <a:pt x="849723" y="1041653"/>
                  <a:pt x="756732" y="1150773"/>
                  <a:pt x="814545" y="1255721"/>
                </a:cubicBezTo>
                <a:cubicBezTo>
                  <a:pt x="681123" y="1282329"/>
                  <a:pt x="599228" y="1246520"/>
                  <a:pt x="416057" y="1255721"/>
                </a:cubicBezTo>
                <a:cubicBezTo>
                  <a:pt x="197080" y="1294960"/>
                  <a:pt x="110884" y="1201892"/>
                  <a:pt x="17569" y="1255721"/>
                </a:cubicBezTo>
                <a:cubicBezTo>
                  <a:pt x="-14382" y="1083386"/>
                  <a:pt x="48376" y="999033"/>
                  <a:pt x="17569" y="818830"/>
                </a:cubicBezTo>
                <a:cubicBezTo>
                  <a:pt x="23637" y="708797"/>
                  <a:pt x="37916" y="567056"/>
                  <a:pt x="17569" y="406669"/>
                </a:cubicBezTo>
                <a:cubicBezTo>
                  <a:pt x="-21211" y="233739"/>
                  <a:pt x="102936" y="197232"/>
                  <a:pt x="17569" y="19237"/>
                </a:cubicBezTo>
                <a:close/>
              </a:path>
            </a:pathLst>
          </a:custGeom>
          <a:solidFill>
            <a:srgbClr val="F2C64C"/>
          </a:solidFill>
          <a:ln>
            <a:noFill/>
            <a:extLst>
              <a:ext uri="{C807C97D-BFC1-408E-A445-0C87EB9F89A2}">
                <ask:lineSketchStyleProps xmlns:ask="http://schemas.microsoft.com/office/drawing/2018/sketchyshapes" xmlns="" sd="2240170401">
                  <a:custGeom>
                    <a:avLst/>
                    <a:gdLst>
                      <a:gd name="connsiteX0" fmla="*/ 17043 w 838748"/>
                      <a:gd name="connsiteY0" fmla="*/ 14647 h 1261513"/>
                      <a:gd name="connsiteX1" fmla="*/ 431471 w 838748"/>
                      <a:gd name="connsiteY1" fmla="*/ 14647 h 1261513"/>
                      <a:gd name="connsiteX2" fmla="*/ 814019 w 838748"/>
                      <a:gd name="connsiteY2" fmla="*/ 14647 h 1261513"/>
                      <a:gd name="connsiteX3" fmla="*/ 814019 w 838748"/>
                      <a:gd name="connsiteY3" fmla="*/ 439173 h 1261513"/>
                      <a:gd name="connsiteX4" fmla="*/ 814019 w 838748"/>
                      <a:gd name="connsiteY4" fmla="*/ 863699 h 1261513"/>
                      <a:gd name="connsiteX5" fmla="*/ 814019 w 838748"/>
                      <a:gd name="connsiteY5" fmla="*/ 1251131 h 1261513"/>
                      <a:gd name="connsiteX6" fmla="*/ 415531 w 838748"/>
                      <a:gd name="connsiteY6" fmla="*/ 1251131 h 1261513"/>
                      <a:gd name="connsiteX7" fmla="*/ 17043 w 838748"/>
                      <a:gd name="connsiteY7" fmla="*/ 1251131 h 1261513"/>
                      <a:gd name="connsiteX8" fmla="*/ 17043 w 838748"/>
                      <a:gd name="connsiteY8" fmla="*/ 814240 h 1261513"/>
                      <a:gd name="connsiteX9" fmla="*/ 17043 w 838748"/>
                      <a:gd name="connsiteY9" fmla="*/ 402079 h 1261513"/>
                      <a:gd name="connsiteX10" fmla="*/ 17043 w 838748"/>
                      <a:gd name="connsiteY10" fmla="*/ 14647 h 1261513"/>
                      <a:gd name="connsiteX0" fmla="*/ 17043 w 838748"/>
                      <a:gd name="connsiteY0" fmla="*/ 14647 h 1261513"/>
                      <a:gd name="connsiteX1" fmla="*/ 415531 w 838748"/>
                      <a:gd name="connsiteY1" fmla="*/ 14647 h 1261513"/>
                      <a:gd name="connsiteX2" fmla="*/ 814019 w 838748"/>
                      <a:gd name="connsiteY2" fmla="*/ 14647 h 1261513"/>
                      <a:gd name="connsiteX3" fmla="*/ 814019 w 838748"/>
                      <a:gd name="connsiteY3" fmla="*/ 451538 h 1261513"/>
                      <a:gd name="connsiteX4" fmla="*/ 814019 w 838748"/>
                      <a:gd name="connsiteY4" fmla="*/ 888429 h 1261513"/>
                      <a:gd name="connsiteX5" fmla="*/ 684367 w 838748"/>
                      <a:gd name="connsiteY5" fmla="*/ 1075553 h 1261513"/>
                      <a:gd name="connsiteX6" fmla="*/ 399591 w 838748"/>
                      <a:gd name="connsiteY6" fmla="*/ 1251131 h 1261513"/>
                      <a:gd name="connsiteX7" fmla="*/ 17043 w 838748"/>
                      <a:gd name="connsiteY7" fmla="*/ 1251131 h 1261513"/>
                      <a:gd name="connsiteX8" fmla="*/ 17043 w 838748"/>
                      <a:gd name="connsiteY8" fmla="*/ 814240 h 1261513"/>
                      <a:gd name="connsiteX9" fmla="*/ 17043 w 838748"/>
                      <a:gd name="connsiteY9" fmla="*/ 389714 h 1261513"/>
                      <a:gd name="connsiteX10" fmla="*/ 17043 w 838748"/>
                      <a:gd name="connsiteY10" fmla="*/ 14647 h 1261513"/>
                      <a:gd name="connsiteX0" fmla="*/ 17569 w 836601"/>
                      <a:gd name="connsiteY0" fmla="*/ 19237 h 1273092"/>
                      <a:gd name="connsiteX1" fmla="*/ 431997 w 836601"/>
                      <a:gd name="connsiteY1" fmla="*/ 19237 h 1273092"/>
                      <a:gd name="connsiteX2" fmla="*/ 814545 w 836601"/>
                      <a:gd name="connsiteY2" fmla="*/ 19237 h 1273092"/>
                      <a:gd name="connsiteX3" fmla="*/ 814545 w 836601"/>
                      <a:gd name="connsiteY3" fmla="*/ 443763 h 1273092"/>
                      <a:gd name="connsiteX4" fmla="*/ 814545 w 836601"/>
                      <a:gd name="connsiteY4" fmla="*/ 868289 h 1273092"/>
                      <a:gd name="connsiteX5" fmla="*/ 814545 w 836601"/>
                      <a:gd name="connsiteY5" fmla="*/ 1255721 h 1273092"/>
                      <a:gd name="connsiteX6" fmla="*/ 416057 w 836601"/>
                      <a:gd name="connsiteY6" fmla="*/ 1255721 h 1273092"/>
                      <a:gd name="connsiteX7" fmla="*/ 17569 w 836601"/>
                      <a:gd name="connsiteY7" fmla="*/ 1255721 h 1273092"/>
                      <a:gd name="connsiteX8" fmla="*/ 17569 w 836601"/>
                      <a:gd name="connsiteY8" fmla="*/ 818830 h 1273092"/>
                      <a:gd name="connsiteX9" fmla="*/ 17569 w 836601"/>
                      <a:gd name="connsiteY9" fmla="*/ 406669 h 1273092"/>
                      <a:gd name="connsiteX10" fmla="*/ 17569 w 836601"/>
                      <a:gd name="connsiteY10" fmla="*/ 19237 h 1273092"/>
                      <a:gd name="connsiteX0" fmla="*/ 17569 w 836601"/>
                      <a:gd name="connsiteY0" fmla="*/ 19237 h 1273092"/>
                      <a:gd name="connsiteX1" fmla="*/ 416057 w 836601"/>
                      <a:gd name="connsiteY1" fmla="*/ 19237 h 1273092"/>
                      <a:gd name="connsiteX2" fmla="*/ 814545 w 836601"/>
                      <a:gd name="connsiteY2" fmla="*/ 19237 h 1273092"/>
                      <a:gd name="connsiteX3" fmla="*/ 814545 w 836601"/>
                      <a:gd name="connsiteY3" fmla="*/ 456128 h 1273092"/>
                      <a:gd name="connsiteX4" fmla="*/ 814545 w 836601"/>
                      <a:gd name="connsiteY4" fmla="*/ 893019 h 1273092"/>
                      <a:gd name="connsiteX5" fmla="*/ 684893 w 836601"/>
                      <a:gd name="connsiteY5" fmla="*/ 1080143 h 1273092"/>
                      <a:gd name="connsiteX6" fmla="*/ 400117 w 836601"/>
                      <a:gd name="connsiteY6" fmla="*/ 1255721 h 1273092"/>
                      <a:gd name="connsiteX7" fmla="*/ 17569 w 836601"/>
                      <a:gd name="connsiteY7" fmla="*/ 1255721 h 1273092"/>
                      <a:gd name="connsiteX8" fmla="*/ 17569 w 836601"/>
                      <a:gd name="connsiteY8" fmla="*/ 818830 h 1273092"/>
                      <a:gd name="connsiteX9" fmla="*/ 17569 w 836601"/>
                      <a:gd name="connsiteY9" fmla="*/ 394304 h 1273092"/>
                      <a:gd name="connsiteX10" fmla="*/ 17569 w 836601"/>
                      <a:gd name="connsiteY10" fmla="*/ 19237 h 1273092"/>
                      <a:gd name="connsiteX0" fmla="*/ 17569 w 836601"/>
                      <a:gd name="connsiteY0" fmla="*/ 19237 h 1273092"/>
                      <a:gd name="connsiteX1" fmla="*/ 431997 w 836601"/>
                      <a:gd name="connsiteY1" fmla="*/ 19237 h 1273092"/>
                      <a:gd name="connsiteX2" fmla="*/ 814545 w 836601"/>
                      <a:gd name="connsiteY2" fmla="*/ 19237 h 1273092"/>
                      <a:gd name="connsiteX3" fmla="*/ 814545 w 836601"/>
                      <a:gd name="connsiteY3" fmla="*/ 443763 h 1273092"/>
                      <a:gd name="connsiteX4" fmla="*/ 654721 w 836601"/>
                      <a:gd name="connsiteY4" fmla="*/ 707311 h 1273092"/>
                      <a:gd name="connsiteX5" fmla="*/ 814545 w 836601"/>
                      <a:gd name="connsiteY5" fmla="*/ 1255721 h 1273092"/>
                      <a:gd name="connsiteX6" fmla="*/ 416057 w 836601"/>
                      <a:gd name="connsiteY6" fmla="*/ 1255721 h 1273092"/>
                      <a:gd name="connsiteX7" fmla="*/ 17569 w 836601"/>
                      <a:gd name="connsiteY7" fmla="*/ 1255721 h 1273092"/>
                      <a:gd name="connsiteX8" fmla="*/ 17569 w 836601"/>
                      <a:gd name="connsiteY8" fmla="*/ 818830 h 1273092"/>
                      <a:gd name="connsiteX9" fmla="*/ 17569 w 836601"/>
                      <a:gd name="connsiteY9" fmla="*/ 406669 h 1273092"/>
                      <a:gd name="connsiteX10" fmla="*/ 17569 w 836601"/>
                      <a:gd name="connsiteY10" fmla="*/ 19237 h 127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601" h="1273092" fill="none" extrusionOk="0">
                        <a:moveTo>
                          <a:pt x="17569" y="19237"/>
                        </a:moveTo>
                        <a:cubicBezTo>
                          <a:pt x="138709" y="10520"/>
                          <a:pt x="254214" y="71728"/>
                          <a:pt x="431997" y="19237"/>
                        </a:cubicBezTo>
                        <a:cubicBezTo>
                          <a:pt x="607085" y="-36083"/>
                          <a:pt x="715090" y="48500"/>
                          <a:pt x="814545" y="19237"/>
                        </a:cubicBezTo>
                        <a:cubicBezTo>
                          <a:pt x="862307" y="152208"/>
                          <a:pt x="788850" y="292556"/>
                          <a:pt x="814545" y="443763"/>
                        </a:cubicBezTo>
                        <a:cubicBezTo>
                          <a:pt x="846484" y="583335"/>
                          <a:pt x="768273" y="661024"/>
                          <a:pt x="814545" y="868289"/>
                        </a:cubicBezTo>
                        <a:cubicBezTo>
                          <a:pt x="862110" y="1041864"/>
                          <a:pt x="768142" y="1146173"/>
                          <a:pt x="814545" y="1255721"/>
                        </a:cubicBezTo>
                        <a:cubicBezTo>
                          <a:pt x="669674" y="1287021"/>
                          <a:pt x="611546" y="1239164"/>
                          <a:pt x="416057" y="1255721"/>
                        </a:cubicBezTo>
                        <a:cubicBezTo>
                          <a:pt x="206886" y="1294839"/>
                          <a:pt x="108841" y="1226736"/>
                          <a:pt x="17569" y="1255721"/>
                        </a:cubicBezTo>
                        <a:cubicBezTo>
                          <a:pt x="-11283" y="1086570"/>
                          <a:pt x="48089" y="1002402"/>
                          <a:pt x="17569" y="818830"/>
                        </a:cubicBezTo>
                        <a:cubicBezTo>
                          <a:pt x="3643" y="682391"/>
                          <a:pt x="44401" y="565133"/>
                          <a:pt x="17569" y="406669"/>
                        </a:cubicBezTo>
                        <a:cubicBezTo>
                          <a:pt x="-30680" y="262978"/>
                          <a:pt x="78939" y="176937"/>
                          <a:pt x="17569" y="19237"/>
                        </a:cubicBezTo>
                        <a:close/>
                      </a:path>
                      <a:path w="836601" h="1273092" stroke="0" extrusionOk="0">
                        <a:moveTo>
                          <a:pt x="17569" y="19237"/>
                        </a:moveTo>
                        <a:cubicBezTo>
                          <a:pt x="214510" y="2221"/>
                          <a:pt x="308158" y="63320"/>
                          <a:pt x="416057" y="19237"/>
                        </a:cubicBezTo>
                        <a:cubicBezTo>
                          <a:pt x="489817" y="-31398"/>
                          <a:pt x="705439" y="65250"/>
                          <a:pt x="814545" y="19237"/>
                        </a:cubicBezTo>
                        <a:cubicBezTo>
                          <a:pt x="875215" y="146872"/>
                          <a:pt x="769039" y="312665"/>
                          <a:pt x="814545" y="456128"/>
                        </a:cubicBezTo>
                        <a:cubicBezTo>
                          <a:pt x="863469" y="583661"/>
                          <a:pt x="815936" y="812460"/>
                          <a:pt x="814545" y="893019"/>
                        </a:cubicBezTo>
                        <a:cubicBezTo>
                          <a:pt x="797858" y="1007089"/>
                          <a:pt x="660829" y="909450"/>
                          <a:pt x="684893" y="1080143"/>
                        </a:cubicBezTo>
                        <a:cubicBezTo>
                          <a:pt x="598921" y="1109049"/>
                          <a:pt x="496442" y="1246547"/>
                          <a:pt x="400117" y="1255721"/>
                        </a:cubicBezTo>
                        <a:cubicBezTo>
                          <a:pt x="285220" y="1301315"/>
                          <a:pt x="167175" y="1241043"/>
                          <a:pt x="17569" y="1255721"/>
                        </a:cubicBezTo>
                        <a:cubicBezTo>
                          <a:pt x="23603" y="1082026"/>
                          <a:pt x="68558" y="1017450"/>
                          <a:pt x="17569" y="818830"/>
                        </a:cubicBezTo>
                        <a:cubicBezTo>
                          <a:pt x="-15591" y="600813"/>
                          <a:pt x="77621" y="579426"/>
                          <a:pt x="17569" y="394304"/>
                        </a:cubicBezTo>
                        <a:cubicBezTo>
                          <a:pt x="-25215" y="202532"/>
                          <a:pt x="34335" y="198459"/>
                          <a:pt x="17569" y="19237"/>
                        </a:cubicBezTo>
                        <a:close/>
                      </a:path>
                      <a:path w="836601" h="1273092" fill="none" stroke="0" extrusionOk="0">
                        <a:moveTo>
                          <a:pt x="17569" y="19237"/>
                        </a:moveTo>
                        <a:cubicBezTo>
                          <a:pt x="140164" y="7205"/>
                          <a:pt x="268935" y="75818"/>
                          <a:pt x="431997" y="19237"/>
                        </a:cubicBezTo>
                        <a:cubicBezTo>
                          <a:pt x="620786" y="-15910"/>
                          <a:pt x="734641" y="47350"/>
                          <a:pt x="814545" y="19237"/>
                        </a:cubicBezTo>
                        <a:cubicBezTo>
                          <a:pt x="843462" y="125122"/>
                          <a:pt x="790797" y="346252"/>
                          <a:pt x="814545" y="443763"/>
                        </a:cubicBezTo>
                        <a:cubicBezTo>
                          <a:pt x="843511" y="587060"/>
                          <a:pt x="610705" y="545938"/>
                          <a:pt x="654721" y="707311"/>
                        </a:cubicBezTo>
                        <a:cubicBezTo>
                          <a:pt x="687737" y="896921"/>
                          <a:pt x="771196" y="1133591"/>
                          <a:pt x="814545" y="1255721"/>
                        </a:cubicBezTo>
                        <a:cubicBezTo>
                          <a:pt x="665813" y="1289826"/>
                          <a:pt x="593731" y="1229855"/>
                          <a:pt x="416057" y="1255721"/>
                        </a:cubicBezTo>
                        <a:cubicBezTo>
                          <a:pt x="218855" y="1289798"/>
                          <a:pt x="104190" y="1198493"/>
                          <a:pt x="17569" y="1255721"/>
                        </a:cubicBezTo>
                        <a:cubicBezTo>
                          <a:pt x="-36608" y="1084528"/>
                          <a:pt x="55348" y="954753"/>
                          <a:pt x="17569" y="818830"/>
                        </a:cubicBezTo>
                        <a:cubicBezTo>
                          <a:pt x="-810" y="688988"/>
                          <a:pt x="27308" y="565021"/>
                          <a:pt x="17569" y="406669"/>
                        </a:cubicBezTo>
                        <a:cubicBezTo>
                          <a:pt x="-23918" y="251880"/>
                          <a:pt x="86267" y="169065"/>
                          <a:pt x="17569" y="1923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A4575E9E-224F-6135-CA12-EFBD9CCDF758}"/>
              </a:ext>
            </a:extLst>
          </p:cNvPr>
          <p:cNvSpPr txBox="1"/>
          <p:nvPr/>
        </p:nvSpPr>
        <p:spPr>
          <a:xfrm>
            <a:off x="4470984" y="1871298"/>
            <a:ext cx="31200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Chủ</a:t>
            </a:r>
            <a:r>
              <a:rPr kumimoji="0" lang="en-US" sz="6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 điểm</a:t>
            </a:r>
          </a:p>
        </p:txBody>
      </p:sp>
      <p:sp>
        <p:nvSpPr>
          <p:cNvPr id="19" name="Oval 18">
            <a:extLst>
              <a:ext uri="{FF2B5EF4-FFF2-40B4-BE49-F238E27FC236}">
                <a16:creationId xmlns:a16="http://schemas.microsoft.com/office/drawing/2014/main" xmlns="" id="{6E2D3131-0525-0D7E-97CE-25856BDEE315}"/>
              </a:ext>
            </a:extLst>
          </p:cNvPr>
          <p:cNvSpPr/>
          <p:nvPr/>
        </p:nvSpPr>
        <p:spPr>
          <a:xfrm>
            <a:off x="9196667" y="2723040"/>
            <a:ext cx="763964" cy="777756"/>
          </a:xfrm>
          <a:prstGeom prst="ellipse">
            <a:avLst/>
          </a:prstGeom>
          <a:solidFill>
            <a:srgbClr val="EFD9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3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par>
                                <p:cTn id="13" presetID="5" presetClass="entr" presetSubtype="5" fill="hold" nodeType="with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checkerboard(dow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ree, art, flower&#10;&#10;Description automatically generated with medium confidence">
            <a:extLst>
              <a:ext uri="{FF2B5EF4-FFF2-40B4-BE49-F238E27FC236}">
                <a16:creationId xmlns:a16="http://schemas.microsoft.com/office/drawing/2014/main" xmlns="" id="{C05AA171-08C3-05DF-F461-F17644F89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9" name="Rectangle: Rounded Corners 8">
            <a:extLst>
              <a:ext uri="{FF2B5EF4-FFF2-40B4-BE49-F238E27FC236}">
                <a16:creationId xmlns:a16="http://schemas.microsoft.com/office/drawing/2014/main" xmlns="" id="{EB75FBC1-0203-0305-76C7-285667923ACE}"/>
              </a:ext>
            </a:extLst>
          </p:cNvPr>
          <p:cNvSpPr/>
          <p:nvPr/>
        </p:nvSpPr>
        <p:spPr>
          <a:xfrm>
            <a:off x="69954" y="179882"/>
            <a:ext cx="12052091" cy="6581479"/>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EC0656AC-EB42-06A5-1489-19E977AFBCB6}"/>
              </a:ext>
            </a:extLst>
          </p:cNvPr>
          <p:cNvSpPr txBox="1"/>
          <p:nvPr/>
        </p:nvSpPr>
        <p:spPr>
          <a:xfrm>
            <a:off x="279815" y="295914"/>
            <a:ext cx="11632367" cy="5186676"/>
          </a:xfrm>
          <a:prstGeom prst="rect">
            <a:avLst/>
          </a:prstGeom>
          <a:noFill/>
        </p:spPr>
        <p:txBody>
          <a:bodyPr wrap="square" rtlCol="0">
            <a:spAutoFit/>
          </a:bodyPr>
          <a:lstStyle/>
          <a:p>
            <a:pPr algn="just">
              <a:lnSpc>
                <a:spcPct val="150000"/>
              </a:lnSpc>
            </a:pPr>
            <a:r>
              <a:rPr lang="en-US" sz="3200"/>
              <a:t>Bãi bờ Nam Bộ đậm vị phù sa trong mùi bưởi Biên Hòa. Lặng lờ Hương Giang phảng phất hương khói trên cành quýt Hương Cần nhỏ nhắn và quả thanh trà tròn xinh xứ Huế.</a:t>
            </a:r>
          </a:p>
          <a:p>
            <a:pPr algn="just">
              <a:lnSpc>
                <a:spcPct val="150000"/>
              </a:lnSpc>
            </a:pPr>
            <a:r>
              <a:rPr lang="en-US" sz="3200"/>
              <a:t>     Mảnh vườn Bác ước chừng rộng bằng mảnh vườn làng Sen thuở ấu thơ. Nhưng do bàn tay sắp xếp của con người, ta có cảm giác rộng rãi, thoáng đãng, bốn mùa xum xê hương sắc.</a:t>
            </a:r>
          </a:p>
          <a:p>
            <a:pPr algn="just">
              <a:lnSpc>
                <a:spcPct val="150000"/>
              </a:lnSpc>
            </a:pPr>
            <a:r>
              <a:rPr lang="en-US" sz="3200"/>
              <a:t>									Theo Võ Văn Trực</a:t>
            </a:r>
          </a:p>
        </p:txBody>
      </p:sp>
    </p:spTree>
    <p:extLst>
      <p:ext uri="{BB962C8B-B14F-4D97-AF65-F5344CB8AC3E}">
        <p14:creationId xmlns:p14="http://schemas.microsoft.com/office/powerpoint/2010/main" val="232886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1000" b="-21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24B92ECE-F6F7-F28B-B3E6-6096D8BCD87B}"/>
              </a:ext>
            </a:extLst>
          </p:cNvPr>
          <p:cNvSpPr/>
          <p:nvPr/>
        </p:nvSpPr>
        <p:spPr>
          <a:xfrm>
            <a:off x="2773180" y="1005331"/>
            <a:ext cx="7839856" cy="4771958"/>
          </a:xfrm>
          <a:prstGeom prst="ellipse">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29BF5DD5-69D7-8B18-1CA3-C49B28AA8DFE}"/>
              </a:ext>
            </a:extLst>
          </p:cNvPr>
          <p:cNvGrpSpPr/>
          <p:nvPr/>
        </p:nvGrpSpPr>
        <p:grpSpPr>
          <a:xfrm>
            <a:off x="3343964" y="0"/>
            <a:ext cx="7980541" cy="1200329"/>
            <a:chOff x="1234803" y="935175"/>
            <a:chExt cx="9841425" cy="1200329"/>
          </a:xfrm>
        </p:grpSpPr>
        <p:sp>
          <p:nvSpPr>
            <p:cNvPr id="5" name="TextBox 4">
              <a:extLst>
                <a:ext uri="{FF2B5EF4-FFF2-40B4-BE49-F238E27FC236}">
                  <a16:creationId xmlns:a16="http://schemas.microsoft.com/office/drawing/2014/main" xmlns="" id="{BEC477E1-D3BC-C05A-D6E0-A723EB770BCF}"/>
                </a:ext>
              </a:extLst>
            </p:cNvPr>
            <p:cNvSpPr txBox="1"/>
            <p:nvPr/>
          </p:nvSpPr>
          <p:spPr>
            <a:xfrm>
              <a:off x="1234803" y="935175"/>
              <a:ext cx="9841425" cy="1200329"/>
            </a:xfrm>
            <a:prstGeom prst="rect">
              <a:avLst/>
            </a:prstGeom>
            <a:noFill/>
          </p:spPr>
          <p:txBody>
            <a:bodyPr wrap="square" rtlCol="0">
              <a:spAutoFit/>
            </a:bodyPr>
            <a:lstStyle/>
            <a:p>
              <a:r>
                <a:rPr lang="en-US" sz="7200" dirty="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GIỌNG </a:t>
              </a:r>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ĐỌC TOÀN BÀI</a:t>
              </a:r>
              <a:endParaRPr lang="en-US" sz="7200" dirty="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xmlns="" id="{51019328-E797-423B-669B-3EC8378DC7C2}"/>
                </a:ext>
              </a:extLst>
            </p:cNvPr>
            <p:cNvSpPr txBox="1"/>
            <p:nvPr/>
          </p:nvSpPr>
          <p:spPr>
            <a:xfrm>
              <a:off x="1234804" y="935175"/>
              <a:ext cx="9722393" cy="1200329"/>
            </a:xfrm>
            <a:prstGeom prst="rect">
              <a:avLst/>
            </a:prstGeom>
            <a:noFill/>
          </p:spPr>
          <p:txBody>
            <a:bodyPr wrap="square" rtlCol="0">
              <a:spAutoFit/>
            </a:bodyPr>
            <a:lstStyle/>
            <a:p>
              <a:r>
                <a:rPr lang="en-US" sz="7200" dirty="0">
                  <a:ln>
                    <a:solidFill>
                      <a:schemeClr val="tx1"/>
                    </a:solidFill>
                  </a:ln>
                  <a:solidFill>
                    <a:srgbClr val="FF6600"/>
                  </a:solidFill>
                  <a:latin typeface="LNTH-LuoLuoNotangYuanTi 1" pitchFamily="2" charset="-128"/>
                  <a:ea typeface="LNTH-LuoLuoNotangYuanTi 1" pitchFamily="2" charset="-128"/>
                  <a:cs typeface="LNTH-LuoLuoNotangYuanTi 1" pitchFamily="2" charset="-128"/>
                </a:rPr>
                <a:t>GIỌNG </a:t>
              </a:r>
              <a:r>
                <a:rPr lang="en-US" sz="7200">
                  <a:ln>
                    <a:solidFill>
                      <a:schemeClr val="tx1"/>
                    </a:solidFill>
                  </a:ln>
                  <a:solidFill>
                    <a:srgbClr val="FF6600"/>
                  </a:solidFill>
                  <a:latin typeface="LNTH-LuoLuoNotangYuanTi 1" pitchFamily="2" charset="-128"/>
                  <a:ea typeface="LNTH-LuoLuoNotangYuanTi 1" pitchFamily="2" charset="-128"/>
                  <a:cs typeface="LNTH-LuoLuoNotangYuanTi 1" pitchFamily="2" charset="-128"/>
                </a:rPr>
                <a:t>ĐỌC TOÀN BÀI</a:t>
              </a:r>
              <a:endParaRPr lang="en-US" sz="7200" dirty="0">
                <a:ln>
                  <a:solidFill>
                    <a:schemeClr val="tx1"/>
                  </a:solidFill>
                </a:ln>
                <a:solidFill>
                  <a:srgbClr val="FF6600"/>
                </a:solidFill>
                <a:latin typeface="LNTH-LuoLuoNotangYuanTi 1" pitchFamily="2" charset="-128"/>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xmlns="" id="{DCE33C96-147C-FEFF-EFEF-C8E5084459E3}"/>
              </a:ext>
            </a:extLst>
          </p:cNvPr>
          <p:cNvSpPr txBox="1"/>
          <p:nvPr/>
        </p:nvSpPr>
        <p:spPr>
          <a:xfrm>
            <a:off x="3142510" y="1403990"/>
            <a:ext cx="6982872" cy="4050019"/>
          </a:xfrm>
          <a:prstGeom prst="rect">
            <a:avLst/>
          </a:prstGeom>
          <a:noFill/>
        </p:spPr>
        <p:txBody>
          <a:bodyPr wrap="square" rtlCol="0">
            <a:spAutoFit/>
          </a:bodyPr>
          <a:lstStyle/>
          <a:p>
            <a:pPr algn="ctr">
              <a:lnSpc>
                <a:spcPct val="150000"/>
              </a:lnSpc>
            </a:pPr>
            <a:r>
              <a:rPr lang="en-US" sz="4400" dirty="0" err="1"/>
              <a:t>Giọng</a:t>
            </a:r>
            <a:r>
              <a:rPr lang="en-US" sz="4400" dirty="0"/>
              <a:t> </a:t>
            </a:r>
            <a:r>
              <a:rPr lang="en-US" sz="4400" dirty="0" err="1"/>
              <a:t>trong</a:t>
            </a:r>
            <a:r>
              <a:rPr lang="en-US" sz="4400" dirty="0"/>
              <a:t> </a:t>
            </a:r>
            <a:r>
              <a:rPr lang="en-US" sz="4400" dirty="0" err="1"/>
              <a:t>sáng</a:t>
            </a:r>
            <a:r>
              <a:rPr lang="en-US" sz="4400" dirty="0"/>
              <a:t>, </a:t>
            </a:r>
            <a:r>
              <a:rPr lang="en-US" sz="4400" dirty="0" err="1"/>
              <a:t>vui</a:t>
            </a:r>
            <a:r>
              <a:rPr lang="en-US" sz="4400" dirty="0"/>
              <a:t> </a:t>
            </a:r>
            <a:r>
              <a:rPr lang="en-US" sz="4400" dirty="0" err="1"/>
              <a:t>tươi</a:t>
            </a:r>
            <a:r>
              <a:rPr lang="en-US" sz="4400" dirty="0"/>
              <a:t>, </a:t>
            </a:r>
            <a:r>
              <a:rPr lang="en-US" sz="4400" dirty="0" err="1"/>
              <a:t>nhấn</a:t>
            </a:r>
            <a:r>
              <a:rPr lang="en-US" sz="4400" dirty="0"/>
              <a:t> </a:t>
            </a:r>
            <a:r>
              <a:rPr lang="en-US" sz="4400" dirty="0" err="1"/>
              <a:t>giọng</a:t>
            </a:r>
            <a:r>
              <a:rPr lang="en-US" sz="4400" dirty="0"/>
              <a:t> ở </a:t>
            </a:r>
            <a:r>
              <a:rPr lang="en-US" sz="4400" dirty="0" err="1"/>
              <a:t>những</a:t>
            </a:r>
            <a:r>
              <a:rPr lang="en-US" sz="4400" dirty="0"/>
              <a:t> </a:t>
            </a:r>
            <a:r>
              <a:rPr lang="en-US" sz="4400" dirty="0" err="1"/>
              <a:t>từ</a:t>
            </a:r>
            <a:r>
              <a:rPr lang="en-US" sz="4400" dirty="0"/>
              <a:t> </a:t>
            </a:r>
            <a:r>
              <a:rPr lang="en-US" sz="4400" dirty="0" err="1"/>
              <a:t>ngữ</a:t>
            </a:r>
            <a:r>
              <a:rPr lang="en-US" sz="4400" dirty="0"/>
              <a:t> </a:t>
            </a:r>
            <a:r>
              <a:rPr lang="en-US" sz="4400" dirty="0" err="1" smtClean="0"/>
              <a:t>chỉ</a:t>
            </a:r>
            <a:r>
              <a:rPr lang="en-US" sz="4400" dirty="0" smtClean="0"/>
              <a:t> </a:t>
            </a:r>
            <a:r>
              <a:rPr lang="en-US" sz="4400" dirty="0" err="1" smtClean="0"/>
              <a:t>vẻ</a:t>
            </a:r>
            <a:r>
              <a:rPr lang="en-US" sz="4400" dirty="0" smtClean="0"/>
              <a:t> </a:t>
            </a:r>
            <a:r>
              <a:rPr lang="en-US" sz="4400" dirty="0" err="1"/>
              <a:t>đẹp</a:t>
            </a:r>
            <a:r>
              <a:rPr lang="en-US" sz="4400" dirty="0"/>
              <a:t>, </a:t>
            </a:r>
            <a:r>
              <a:rPr lang="en-US" sz="4400" dirty="0" err="1" smtClean="0"/>
              <a:t>trạng</a:t>
            </a:r>
            <a:r>
              <a:rPr lang="en-US" sz="4400" dirty="0" smtClean="0"/>
              <a:t> </a:t>
            </a:r>
            <a:r>
              <a:rPr lang="en-US" sz="4400" dirty="0" err="1"/>
              <a:t>thái</a:t>
            </a:r>
            <a:r>
              <a:rPr lang="en-US" sz="4400" dirty="0"/>
              <a:t>, </a:t>
            </a:r>
            <a:r>
              <a:rPr lang="en-US" sz="4400" dirty="0" err="1"/>
              <a:t>tình</a:t>
            </a:r>
            <a:r>
              <a:rPr lang="en-US" sz="4400" dirty="0"/>
              <a:t> </a:t>
            </a:r>
            <a:r>
              <a:rPr lang="en-US" sz="4400" dirty="0" err="1"/>
              <a:t>cảm</a:t>
            </a:r>
            <a:r>
              <a:rPr lang="en-US" sz="4400" dirty="0"/>
              <a:t>, </a:t>
            </a:r>
            <a:r>
              <a:rPr lang="en-US" sz="4400" dirty="0" err="1"/>
              <a:t>cảm</a:t>
            </a:r>
            <a:r>
              <a:rPr lang="en-US" sz="4400" dirty="0"/>
              <a:t> </a:t>
            </a:r>
            <a:r>
              <a:rPr lang="en-US" sz="4400" dirty="0" err="1"/>
              <a:t>xúc</a:t>
            </a:r>
            <a:r>
              <a:rPr lang="en-US" sz="4400" dirty="0"/>
              <a:t>,…</a:t>
            </a:r>
          </a:p>
        </p:txBody>
      </p:sp>
    </p:spTree>
    <p:extLst>
      <p:ext uri="{BB962C8B-B14F-4D97-AF65-F5344CB8AC3E}">
        <p14:creationId xmlns:p14="http://schemas.microsoft.com/office/powerpoint/2010/main" val="53149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Effect transition="in" filter="fade">
                                      <p:cBhvr>
                                        <p:cTn id="13" dur="75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5" name="Rectangle 4">
            <a:extLst>
              <a:ext uri="{FF2B5EF4-FFF2-40B4-BE49-F238E27FC236}">
                <a16:creationId xmlns:a16="http://schemas.microsoft.com/office/drawing/2014/main" xmlns="" id="{0CE8FCB9-2A76-DC3D-69E1-E0200D135B58}"/>
              </a:ext>
            </a:extLst>
          </p:cNvPr>
          <p:cNvSpPr/>
          <p:nvPr/>
        </p:nvSpPr>
        <p:spPr>
          <a:xfrm>
            <a:off x="57464" y="468733"/>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40E3DE0-3B74-672D-9C97-169AE2FFAA8A}"/>
              </a:ext>
            </a:extLst>
          </p:cNvPr>
          <p:cNvSpPr txBox="1"/>
          <p:nvPr/>
        </p:nvSpPr>
        <p:spPr>
          <a:xfrm>
            <a:off x="1488471" y="46873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7" name="TextBox 6">
            <a:extLst>
              <a:ext uri="{FF2B5EF4-FFF2-40B4-BE49-F238E27FC236}">
                <a16:creationId xmlns:a16="http://schemas.microsoft.com/office/drawing/2014/main" xmlns="" id="{941BE095-3A6C-7863-CBEB-05247C05ECD6}"/>
              </a:ext>
            </a:extLst>
          </p:cNvPr>
          <p:cNvSpPr txBox="1"/>
          <p:nvPr/>
        </p:nvSpPr>
        <p:spPr>
          <a:xfrm>
            <a:off x="1488471" y="468733"/>
            <a:ext cx="9722393" cy="830997"/>
          </a:xfrm>
          <a:prstGeom prst="rect">
            <a:avLst/>
          </a:prstGeom>
          <a:noFill/>
        </p:spPr>
        <p:txBody>
          <a:bodyPr wrap="square" rtlCol="0">
            <a:spAutoFit/>
          </a:bodyPr>
          <a:lstStyle/>
          <a:p>
            <a:r>
              <a:rPr lang="en-US" sz="48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xmlns="" id="{DE9AEB82-147D-7B8E-12B7-F5E306705004}"/>
              </a:ext>
            </a:extLst>
          </p:cNvPr>
          <p:cNvCxnSpPr/>
          <p:nvPr/>
        </p:nvCxnSpPr>
        <p:spPr>
          <a:xfrm>
            <a:off x="57463" y="36380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xmlns="" id="{5DE62EED-1AA9-0A7E-AD46-647579B6A158}"/>
              </a:ext>
            </a:extLst>
          </p:cNvPr>
          <p:cNvCxnSpPr/>
          <p:nvPr/>
        </p:nvCxnSpPr>
        <p:spPr>
          <a:xfrm>
            <a:off x="0" y="143060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0" name="Arrow: Chevron 9">
            <a:extLst>
              <a:ext uri="{FF2B5EF4-FFF2-40B4-BE49-F238E27FC236}">
                <a16:creationId xmlns:a16="http://schemas.microsoft.com/office/drawing/2014/main" xmlns="" id="{F97269D2-2EBF-454D-92DF-EABCB5DD1909}"/>
              </a:ext>
            </a:extLst>
          </p:cNvPr>
          <p:cNvSpPr/>
          <p:nvPr/>
        </p:nvSpPr>
        <p:spPr>
          <a:xfrm rot="10800000" flipH="1">
            <a:off x="10345140" y="261369"/>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xmlns="" id="{DD0A34F0-15D2-BC08-051C-01AD56B7775E}"/>
              </a:ext>
            </a:extLst>
          </p:cNvPr>
          <p:cNvSpPr/>
          <p:nvPr/>
        </p:nvSpPr>
        <p:spPr>
          <a:xfrm rot="10800000" flipH="1">
            <a:off x="10957366" y="261369"/>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Trái xoài png | PNGEgg">
            <a:extLst>
              <a:ext uri="{FF2B5EF4-FFF2-40B4-BE49-F238E27FC236}">
                <a16:creationId xmlns:a16="http://schemas.microsoft.com/office/drawing/2014/main" xmlns="" id="{D1362BA3-A4B3-0933-9FFD-5A0CDD4DA0A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81" b="94393" l="5460" r="97989">
                        <a14:foregroundMark x1="44828" y1="2181" x2="44828" y2="2181"/>
                        <a14:foregroundMark x1="48851" y1="18380" x2="48851" y2="18380"/>
                        <a14:foregroundMark x1="54598" y1="19315" x2="54598" y2="19315"/>
                        <a14:foregroundMark x1="97989" y1="33333" x2="97989" y2="33333"/>
                        <a14:foregroundMark x1="5460" y1="51713" x2="5460" y2="51713"/>
                        <a14:foregroundMark x1="45115" y1="94393" x2="45115" y2="94393"/>
                      </a14:backgroundRemoval>
                    </a14:imgEffect>
                  </a14:imgLayer>
                </a14:imgProps>
              </a:ext>
              <a:ext uri="{28A0092B-C50C-407E-A947-70E740481C1C}">
                <a14:useLocalDpi xmlns:a14="http://schemas.microsoft.com/office/drawing/2010/main" val="0"/>
              </a:ext>
            </a:extLst>
          </a:blip>
          <a:srcRect/>
          <a:stretch>
            <a:fillRect/>
          </a:stretch>
        </p:blipFill>
        <p:spPr bwMode="auto">
          <a:xfrm rot="18745380">
            <a:off x="325998" y="281689"/>
            <a:ext cx="1072214" cy="98902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xmlns="" id="{41AC8E6D-8BFC-49AA-E77F-E3D0E9E887BC}"/>
              </a:ext>
            </a:extLst>
          </p:cNvPr>
          <p:cNvGrpSpPr/>
          <p:nvPr/>
        </p:nvGrpSpPr>
        <p:grpSpPr>
          <a:xfrm>
            <a:off x="2518906" y="1884820"/>
            <a:ext cx="7154187" cy="963418"/>
            <a:chOff x="3371850" y="2328463"/>
            <a:chExt cx="8877612" cy="963418"/>
          </a:xfrm>
        </p:grpSpPr>
        <p:sp>
          <p:nvSpPr>
            <p:cNvPr id="22" name="Rectangle: Rounded Corners 21">
              <a:extLst>
                <a:ext uri="{FF2B5EF4-FFF2-40B4-BE49-F238E27FC236}">
                  <a16:creationId xmlns:a16="http://schemas.microsoft.com/office/drawing/2014/main" xmlns="" id="{7A01C0D1-50E7-9A57-D8DA-9BADE11C1111}"/>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49621724-46B8-29CE-DD90-91836BA10DE2}"/>
                </a:ext>
              </a:extLst>
            </p:cNvPr>
            <p:cNvSpPr txBox="1"/>
            <p:nvPr/>
          </p:nvSpPr>
          <p:spPr>
            <a:xfrm>
              <a:off x="3611262" y="2510403"/>
              <a:ext cx="8638200" cy="646331"/>
            </a:xfrm>
            <a:prstGeom prst="rect">
              <a:avLst/>
            </a:prstGeom>
            <a:noFill/>
          </p:spPr>
          <p:txBody>
            <a:bodyPr wrap="square" rtlCol="0">
              <a:spAutoFit/>
            </a:bodyPr>
            <a:lstStyle/>
            <a:p>
              <a:r>
                <a:rPr lang="en-US" sz="3600"/>
                <a:t>Đoạn 1: Từ đầu đến “mở ra vô tận.”</a:t>
              </a:r>
            </a:p>
          </p:txBody>
        </p:sp>
      </p:grpSp>
      <p:grpSp>
        <p:nvGrpSpPr>
          <p:cNvPr id="24" name="Group 23">
            <a:extLst>
              <a:ext uri="{FF2B5EF4-FFF2-40B4-BE49-F238E27FC236}">
                <a16:creationId xmlns:a16="http://schemas.microsoft.com/office/drawing/2014/main" xmlns="" id="{AFC4958E-5BB2-EF48-9849-47DBED46CAFE}"/>
              </a:ext>
            </a:extLst>
          </p:cNvPr>
          <p:cNvGrpSpPr/>
          <p:nvPr/>
        </p:nvGrpSpPr>
        <p:grpSpPr>
          <a:xfrm>
            <a:off x="2518906" y="3404404"/>
            <a:ext cx="7154187" cy="963418"/>
            <a:chOff x="3371850" y="3848047"/>
            <a:chExt cx="8877612" cy="963418"/>
          </a:xfrm>
        </p:grpSpPr>
        <p:sp>
          <p:nvSpPr>
            <p:cNvPr id="25" name="Rectangle: Rounded Corners 24">
              <a:extLst>
                <a:ext uri="{FF2B5EF4-FFF2-40B4-BE49-F238E27FC236}">
                  <a16:creationId xmlns:a16="http://schemas.microsoft.com/office/drawing/2014/main" xmlns="" id="{C6C0905E-1996-D7D2-1C3F-36BF696472F8}"/>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C7B2241-A1EF-89E8-A0D2-52D6D899DFD5}"/>
                </a:ext>
              </a:extLst>
            </p:cNvPr>
            <p:cNvSpPr txBox="1"/>
            <p:nvPr/>
          </p:nvSpPr>
          <p:spPr>
            <a:xfrm>
              <a:off x="3611262" y="4049537"/>
              <a:ext cx="8638200" cy="646331"/>
            </a:xfrm>
            <a:prstGeom prst="rect">
              <a:avLst/>
            </a:prstGeom>
            <a:noFill/>
          </p:spPr>
          <p:txBody>
            <a:bodyPr wrap="square" rtlCol="0">
              <a:spAutoFit/>
            </a:bodyPr>
            <a:lstStyle/>
            <a:p>
              <a:r>
                <a:rPr lang="en-US" sz="3600"/>
                <a:t>Đoạn 2: Tiếp theo đến “xứ Huế.”</a:t>
              </a:r>
            </a:p>
          </p:txBody>
        </p:sp>
      </p:grpSp>
      <p:grpSp>
        <p:nvGrpSpPr>
          <p:cNvPr id="27" name="Group 26">
            <a:extLst>
              <a:ext uri="{FF2B5EF4-FFF2-40B4-BE49-F238E27FC236}">
                <a16:creationId xmlns:a16="http://schemas.microsoft.com/office/drawing/2014/main" xmlns="" id="{EC28B6BB-9C6F-8A03-26FA-20065182514D}"/>
              </a:ext>
            </a:extLst>
          </p:cNvPr>
          <p:cNvGrpSpPr/>
          <p:nvPr/>
        </p:nvGrpSpPr>
        <p:grpSpPr>
          <a:xfrm>
            <a:off x="2518906" y="4890890"/>
            <a:ext cx="7154187" cy="963418"/>
            <a:chOff x="3371850" y="5334533"/>
            <a:chExt cx="8877612" cy="963418"/>
          </a:xfrm>
        </p:grpSpPr>
        <p:sp>
          <p:nvSpPr>
            <p:cNvPr id="28" name="Rectangle: Rounded Corners 27">
              <a:extLst>
                <a:ext uri="{FF2B5EF4-FFF2-40B4-BE49-F238E27FC236}">
                  <a16:creationId xmlns:a16="http://schemas.microsoft.com/office/drawing/2014/main" xmlns="" id="{B3C484AF-351F-E1D1-9259-1130836C7A01}"/>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F2D0189-F5F5-DABA-FB05-50128FB6F9A8}"/>
                </a:ext>
              </a:extLst>
            </p:cNvPr>
            <p:cNvSpPr txBox="1"/>
            <p:nvPr/>
          </p:nvSpPr>
          <p:spPr>
            <a:xfrm>
              <a:off x="3611262" y="5536023"/>
              <a:ext cx="8638200" cy="646331"/>
            </a:xfrm>
            <a:prstGeom prst="rect">
              <a:avLst/>
            </a:prstGeom>
            <a:noFill/>
          </p:spPr>
          <p:txBody>
            <a:bodyPr wrap="square" rtlCol="0">
              <a:spAutoFit/>
            </a:bodyPr>
            <a:lstStyle/>
            <a:p>
              <a:r>
                <a:rPr lang="en-US" sz="3600"/>
                <a:t>Đoạn 3: Còn lại.</a:t>
              </a:r>
            </a:p>
          </p:txBody>
        </p:sp>
      </p:grpSp>
    </p:spTree>
    <p:extLst>
      <p:ext uri="{BB962C8B-B14F-4D97-AF65-F5344CB8AC3E}">
        <p14:creationId xmlns:p14="http://schemas.microsoft.com/office/powerpoint/2010/main" val="29090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8"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750"/>
                                        <p:tgtEl>
                                          <p:spTgt spid="24"/>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1" presetID="22" presetClass="entr" presetSubtype="8" fill="hold" nodeType="withEffect">
                                  <p:stCondLst>
                                    <p:cond delay="225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75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0F05CD34-4288-BEDB-7C2B-E4167C073C10}"/>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5413D1A5-37E9-789D-7900-15D137DBD95C}"/>
              </a:ext>
            </a:extLst>
          </p:cNvPr>
          <p:cNvGrpSpPr/>
          <p:nvPr/>
        </p:nvGrpSpPr>
        <p:grpSpPr>
          <a:xfrm>
            <a:off x="1462087" y="66139"/>
            <a:ext cx="9919681" cy="1200330"/>
            <a:chOff x="1018467" y="152399"/>
            <a:chExt cx="11310331" cy="1200330"/>
          </a:xfrm>
        </p:grpSpPr>
        <p:sp>
          <p:nvSpPr>
            <p:cNvPr id="5" name="TextBox 4">
              <a:extLst>
                <a:ext uri="{FF2B5EF4-FFF2-40B4-BE49-F238E27FC236}">
                  <a16:creationId xmlns:a16="http://schemas.microsoft.com/office/drawing/2014/main" xmlns="" id="{2634ABD7-BC52-4266-D98B-03977743F1C3}"/>
                </a:ext>
              </a:extLst>
            </p:cNvPr>
            <p:cNvSpPr txBox="1"/>
            <p:nvPr/>
          </p:nvSpPr>
          <p:spPr>
            <a:xfrm>
              <a:off x="1018467" y="152400"/>
              <a:ext cx="1131033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NỐI TIẾP ĐOẠN</a:t>
              </a:r>
            </a:p>
          </p:txBody>
        </p:sp>
        <p:sp>
          <p:nvSpPr>
            <p:cNvPr id="6" name="TextBox 5">
              <a:extLst>
                <a:ext uri="{FF2B5EF4-FFF2-40B4-BE49-F238E27FC236}">
                  <a16:creationId xmlns:a16="http://schemas.microsoft.com/office/drawing/2014/main" xmlns="" id="{FBBFC360-0017-D2B8-8B26-618EE759308B}"/>
                </a:ext>
              </a:extLst>
            </p:cNvPr>
            <p:cNvSpPr txBox="1"/>
            <p:nvPr/>
          </p:nvSpPr>
          <p:spPr>
            <a:xfrm>
              <a:off x="1018467" y="152399"/>
              <a:ext cx="11173533"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U</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Y</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Ệ</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Ố</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Ế</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P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O</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Ạ</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N</a:t>
              </a:r>
            </a:p>
          </p:txBody>
        </p:sp>
      </p:grpSp>
      <p:sp>
        <p:nvSpPr>
          <p:cNvPr id="7" name="Rectangle: Rounded Corners 6">
            <a:extLst>
              <a:ext uri="{FF2B5EF4-FFF2-40B4-BE49-F238E27FC236}">
                <a16:creationId xmlns:a16="http://schemas.microsoft.com/office/drawing/2014/main" xmlns="" id="{4A502528-3823-2810-C933-BB83265F8242}"/>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B19D70B8-0976-C810-98AE-03DADD450993}"/>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1</a:t>
            </a:r>
          </a:p>
        </p:txBody>
      </p:sp>
      <p:grpSp>
        <p:nvGrpSpPr>
          <p:cNvPr id="10" name="Group 9">
            <a:extLst>
              <a:ext uri="{FF2B5EF4-FFF2-40B4-BE49-F238E27FC236}">
                <a16:creationId xmlns:a16="http://schemas.microsoft.com/office/drawing/2014/main" xmlns="" id="{EE4D5A2B-0DE7-1B74-F4FA-62BEB10F458F}"/>
              </a:ext>
            </a:extLst>
          </p:cNvPr>
          <p:cNvGrpSpPr/>
          <p:nvPr/>
        </p:nvGrpSpPr>
        <p:grpSpPr>
          <a:xfrm>
            <a:off x="3270312" y="2427493"/>
            <a:ext cx="6183251" cy="719941"/>
            <a:chOff x="-2540237" y="-336396"/>
            <a:chExt cx="7924995" cy="1215105"/>
          </a:xfrm>
        </p:grpSpPr>
        <p:sp>
          <p:nvSpPr>
            <p:cNvPr id="11" name="TextBox 10">
              <a:extLst>
                <a:ext uri="{FF2B5EF4-FFF2-40B4-BE49-F238E27FC236}">
                  <a16:creationId xmlns:a16="http://schemas.microsoft.com/office/drawing/2014/main" xmlns="" id="{2F314A04-C342-2803-0144-1F2C102110BA}"/>
                </a:ext>
              </a:extLst>
            </p:cNvPr>
            <p:cNvSpPr txBox="1"/>
            <p:nvPr/>
          </p:nvSpPr>
          <p:spPr>
            <a:xfrm>
              <a:off x="-1866941" y="-336396"/>
              <a:ext cx="6578405" cy="1194759"/>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rPr>
                <a:t>CÂY TRÁI TRONG VƯỜN BÁC</a:t>
              </a:r>
            </a:p>
          </p:txBody>
        </p:sp>
        <p:sp>
          <p:nvSpPr>
            <p:cNvPr id="12" name="TextBox 11">
              <a:extLst>
                <a:ext uri="{FF2B5EF4-FFF2-40B4-BE49-F238E27FC236}">
                  <a16:creationId xmlns:a16="http://schemas.microsoft.com/office/drawing/2014/main" xmlns="" id="{63FF072B-50CC-99A5-B814-09E6C94BAE2C}"/>
                </a:ext>
              </a:extLst>
            </p:cNvPr>
            <p:cNvSpPr txBox="1"/>
            <p:nvPr/>
          </p:nvSpPr>
          <p:spPr>
            <a:xfrm>
              <a:off x="-2540237" y="-316050"/>
              <a:ext cx="7924995" cy="1194759"/>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2700">
                    <a:solidFill>
                      <a:schemeClr val="tx1"/>
                    </a:solidFill>
                  </a:ln>
                  <a:solidFill>
                    <a:srgbClr val="66FF33"/>
                  </a:solidFill>
                  <a:effectLst/>
                  <a:uLnTx/>
                  <a:uFillTx/>
                  <a:latin typeface="#9Slide05 SVNClementine" panose="020F0502020204030203" pitchFamily="34" charset="0"/>
                </a:rPr>
                <a:t>C</a:t>
              </a:r>
              <a:r>
                <a:rPr lang="en-US" sz="4000">
                  <a:ln w="12700">
                    <a:solidFill>
                      <a:schemeClr val="tx1"/>
                    </a:solidFill>
                  </a:ln>
                  <a:solidFill>
                    <a:srgbClr val="4472C4"/>
                  </a:solidFill>
                  <a:latin typeface="#9Slide05 SVNClementine" panose="020F0502020204030203" pitchFamily="34" charset="0"/>
                </a:rPr>
                <a:t>Â</a:t>
              </a:r>
              <a:r>
                <a:rPr kumimoji="0" lang="en-US" sz="4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Y </a:t>
              </a:r>
              <a:r>
                <a:rPr kumimoji="0" lang="en-US" sz="4000" b="0" i="0" u="none" strike="noStrike" kern="1200" cap="none" spc="0" normalizeH="0" baseline="0" noProof="0">
                  <a:ln w="12700">
                    <a:solidFill>
                      <a:schemeClr val="tx1"/>
                    </a:solidFill>
                  </a:ln>
                  <a:solidFill>
                    <a:srgbClr val="FF0000"/>
                  </a:solidFill>
                  <a:effectLst/>
                  <a:uLnTx/>
                  <a:uFillTx/>
                  <a:latin typeface="#9Slide05 SVNClementine" panose="020F0502020204030203" pitchFamily="34" charset="0"/>
                </a:rPr>
                <a:t>T</a:t>
              </a:r>
              <a:r>
                <a:rPr kumimoji="0" lang="en-US" sz="4000" b="0" i="0" u="none" strike="noStrike" kern="1200" cap="none" spc="0" normalizeH="0" baseline="0" noProof="0">
                  <a:ln w="12700">
                    <a:solidFill>
                      <a:schemeClr val="tx1"/>
                    </a:solidFill>
                  </a:ln>
                  <a:solidFill>
                    <a:srgbClr val="00B050"/>
                  </a:solidFill>
                  <a:effectLst/>
                  <a:uLnTx/>
                  <a:uFillTx/>
                  <a:latin typeface="#9Slide05 SVNClementine" panose="020F0502020204030203" pitchFamily="34" charset="0"/>
                </a:rPr>
                <a:t>R</a:t>
              </a:r>
              <a:r>
                <a:rPr lang="en-US" sz="4000">
                  <a:ln w="12700">
                    <a:solidFill>
                      <a:schemeClr val="tx1"/>
                    </a:solidFill>
                  </a:ln>
                  <a:solidFill>
                    <a:srgbClr val="66FFFF"/>
                  </a:solidFill>
                  <a:latin typeface="#9Slide05 SVNClementine" panose="020F0502020204030203" pitchFamily="34" charset="0"/>
                </a:rPr>
                <a:t>Á</a:t>
              </a:r>
              <a:r>
                <a:rPr kumimoji="0" lang="en-US" sz="40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I </a:t>
              </a:r>
              <a:r>
                <a:rPr kumimoji="0" lang="en-US" sz="40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T</a:t>
              </a:r>
              <a:r>
                <a:rPr kumimoji="0" lang="en-US" sz="40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R</a:t>
              </a:r>
              <a:r>
                <a:rPr kumimoji="0" lang="en-US" sz="4000" b="0" i="0" u="none" strike="noStrike" kern="1200" cap="none" spc="0" normalizeH="0" baseline="0" noProof="0">
                  <a:ln w="12700">
                    <a:solidFill>
                      <a:schemeClr val="tx1"/>
                    </a:solidFill>
                  </a:ln>
                  <a:solidFill>
                    <a:srgbClr val="5B9BD5"/>
                  </a:solidFill>
                  <a:effectLst/>
                  <a:uLnTx/>
                  <a:uFillTx/>
                  <a:latin typeface="#9Slide05 SVNClementine" panose="020F0502020204030203" pitchFamily="34" charset="0"/>
                </a:rPr>
                <a:t>O</a:t>
              </a:r>
              <a:r>
                <a:rPr kumimoji="0" lang="en-US" sz="4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a:t>
              </a:r>
              <a:r>
                <a:rPr kumimoji="0" lang="en-US" sz="4000" b="0" i="0" u="none" strike="noStrike" kern="1200" cap="none" spc="0" normalizeH="0" baseline="0" noProof="0">
                  <a:ln w="12700">
                    <a:solidFill>
                      <a:schemeClr val="tx1"/>
                    </a:solidFill>
                  </a:ln>
                  <a:solidFill>
                    <a:srgbClr val="FF5050"/>
                  </a:solidFill>
                  <a:effectLst/>
                  <a:uLnTx/>
                  <a:uFillTx/>
                  <a:latin typeface="#9Slide05 SVNClementine" panose="020F0502020204030203" pitchFamily="34" charset="0"/>
                </a:rPr>
                <a:t>G </a:t>
              </a:r>
              <a:r>
                <a:rPr lang="en-US" sz="4000">
                  <a:ln w="12700">
                    <a:solidFill>
                      <a:schemeClr val="tx1"/>
                    </a:solidFill>
                  </a:ln>
                  <a:solidFill>
                    <a:srgbClr val="008000"/>
                  </a:solidFill>
                  <a:latin typeface="#9Slide05 SVNClementine" panose="020F0502020204030203" pitchFamily="34" charset="0"/>
                </a:rPr>
                <a:t>V</a:t>
              </a:r>
              <a:r>
                <a:rPr lang="en-US" sz="4000">
                  <a:ln w="12700">
                    <a:solidFill>
                      <a:schemeClr val="tx1"/>
                    </a:solidFill>
                  </a:ln>
                  <a:solidFill>
                    <a:srgbClr val="FFC000">
                      <a:lumMod val="50000"/>
                    </a:srgbClr>
                  </a:solidFill>
                  <a:latin typeface="#9Slide05 SVNClementine" panose="020F0502020204030203" pitchFamily="34" charset="0"/>
                </a:rPr>
                <a:t>Ư</a:t>
              </a:r>
              <a:r>
                <a:rPr kumimoji="0" lang="en-US" sz="4000" b="0" i="0" u="none" strike="noStrike" kern="1200" cap="none" spc="0" normalizeH="0" baseline="0" noProof="0">
                  <a:ln w="12700">
                    <a:solidFill>
                      <a:schemeClr val="tx1"/>
                    </a:solidFill>
                  </a:ln>
                  <a:solidFill>
                    <a:srgbClr val="3333FF"/>
                  </a:solidFill>
                  <a:effectLst/>
                  <a:uLnTx/>
                  <a:uFillTx/>
                  <a:latin typeface="#9Slide05 SVNClementine" panose="020F0502020204030203" pitchFamily="34" charset="0"/>
                </a:rPr>
                <a:t>Ờ</a:t>
              </a:r>
              <a:r>
                <a:rPr kumimoji="0" lang="en-US" sz="4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 </a:t>
              </a:r>
              <a:r>
                <a:rPr kumimoji="0" lang="en-US" sz="4000" b="0" i="0" u="none" strike="noStrike" kern="1200" cap="none" spc="0" normalizeH="0" baseline="0" noProof="0">
                  <a:ln w="12700">
                    <a:solidFill>
                      <a:schemeClr val="tx1"/>
                    </a:solidFill>
                  </a:ln>
                  <a:solidFill>
                    <a:srgbClr val="ED7D31"/>
                  </a:solidFill>
                  <a:effectLst/>
                  <a:uLnTx/>
                  <a:uFillTx/>
                  <a:latin typeface="#9Slide05 SVNClementine" panose="020F0502020204030203" pitchFamily="34" charset="0"/>
                </a:rPr>
                <a:t>B</a:t>
              </a:r>
              <a:r>
                <a:rPr kumimoji="0" lang="en-US" sz="40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Á</a:t>
              </a:r>
              <a:r>
                <a:rPr kumimoji="0" lang="en-US" sz="4000" b="0" i="0" u="none" strike="noStrike" kern="1200" cap="none" spc="0" normalizeH="0" baseline="0" noProof="0">
                  <a:ln w="12700">
                    <a:solidFill>
                      <a:schemeClr val="tx1"/>
                    </a:solidFill>
                  </a:ln>
                  <a:solidFill>
                    <a:srgbClr val="0070C0"/>
                  </a:solidFill>
                  <a:effectLst/>
                  <a:uLnTx/>
                  <a:uFillTx/>
                  <a:latin typeface="#9Slide05 SVNClementine" panose="020F0502020204030203" pitchFamily="34" charset="0"/>
                </a:rPr>
                <a:t>C</a:t>
              </a:r>
              <a:endParaRPr kumimoji="0" lang="en-US" sz="4000" b="0" i="0" u="none" strike="noStrike" kern="1200" cap="none" spc="0" normalizeH="0" baseline="0" noProof="0" dirty="0">
                <a:ln w="12700">
                  <a:solidFill>
                    <a:schemeClr val="tx1"/>
                  </a:solidFill>
                </a:ln>
                <a:solidFill>
                  <a:srgbClr val="008000"/>
                </a:solidFill>
                <a:effectLst/>
                <a:uLnTx/>
                <a:uFillTx/>
                <a:latin typeface="#9Slide05 SVNClementine" panose="020F0502020204030203" pitchFamily="34" charset="0"/>
              </a:endParaRPr>
            </a:p>
          </p:txBody>
        </p:sp>
      </p:grpSp>
      <p:sp>
        <p:nvSpPr>
          <p:cNvPr id="13" name="TextBox 12">
            <a:extLst>
              <a:ext uri="{FF2B5EF4-FFF2-40B4-BE49-F238E27FC236}">
                <a16:creationId xmlns:a16="http://schemas.microsoft.com/office/drawing/2014/main" xmlns="" id="{1C774039-B218-12CB-D437-E1A2C3D66C74}"/>
              </a:ext>
            </a:extLst>
          </p:cNvPr>
          <p:cNvSpPr txBox="1"/>
          <p:nvPr/>
        </p:nvSpPr>
        <p:spPr>
          <a:xfrm>
            <a:off x="341024" y="3374515"/>
            <a:ext cx="11509949" cy="3709349"/>
          </a:xfrm>
          <a:prstGeom prst="rect">
            <a:avLst/>
          </a:prstGeom>
          <a:noFill/>
        </p:spPr>
        <p:txBody>
          <a:bodyPr wrap="square" rtlCol="0">
            <a:spAutoFit/>
          </a:bodyPr>
          <a:lstStyle/>
          <a:p>
            <a:pPr algn="just">
              <a:lnSpc>
                <a:spcPct val="150000"/>
              </a:lnSpc>
            </a:pPr>
            <a:r>
              <a:rPr lang="en-US" sz="3200"/>
              <a:t>     Sau khi dạo quanh đất nước, nếm các vị ngọt bùi, ta bâng khuâng trở về với cội nguồn: mảnh vườn quanh nhà sàn Bác. Đây là cái gốc của mùa xuân, cái gốc của mọi niềm vui, của màu xanh và vị ngọt bùi nở ra vô tận.</a:t>
            </a:r>
          </a:p>
          <a:p>
            <a:pPr algn="just">
              <a:lnSpc>
                <a:spcPct val="150000"/>
              </a:lnSpc>
            </a:pPr>
            <a:r>
              <a:rPr lang="en-US" sz="3200"/>
              <a:t>     </a:t>
            </a:r>
          </a:p>
        </p:txBody>
      </p:sp>
      <p:sp>
        <p:nvSpPr>
          <p:cNvPr id="17" name="TextBox 16">
            <a:extLst>
              <a:ext uri="{FF2B5EF4-FFF2-40B4-BE49-F238E27FC236}">
                <a16:creationId xmlns:a16="http://schemas.microsoft.com/office/drawing/2014/main" xmlns="" id="{9205C382-6A2E-D3FC-04BF-71A8AD664714}"/>
              </a:ext>
            </a:extLst>
          </p:cNvPr>
          <p:cNvSpPr txBox="1"/>
          <p:nvPr/>
        </p:nvSpPr>
        <p:spPr>
          <a:xfrm>
            <a:off x="341023" y="3374514"/>
            <a:ext cx="11509949" cy="3709349"/>
          </a:xfrm>
          <a:prstGeom prst="rect">
            <a:avLst/>
          </a:prstGeom>
          <a:noFill/>
        </p:spPr>
        <p:txBody>
          <a:bodyPr wrap="square" rtlCol="0">
            <a:spAutoFit/>
          </a:bodyPr>
          <a:lstStyle/>
          <a:p>
            <a:pPr algn="just">
              <a:lnSpc>
                <a:spcPct val="150000"/>
              </a:lnSpc>
            </a:pPr>
            <a:r>
              <a:rPr lang="en-US" sz="3200">
                <a:solidFill>
                  <a:srgbClr val="0B742E"/>
                </a:solidFill>
              </a:rPr>
              <a:t>     Sau khi dạo quanh đất nước, nếm các vị ngọt bùi, ta bâng khuâng trở về với cội nguồn: mảnh vườn quanh nhà sàn Bác. Đây là cái gốc của mùa xuân, cái gốc của mọi niềm vui, của màu xanh và vị ngọt bùi nở ra vô tận.</a:t>
            </a:r>
          </a:p>
          <a:p>
            <a:pPr algn="just">
              <a:lnSpc>
                <a:spcPct val="150000"/>
              </a:lnSpc>
            </a:pPr>
            <a:r>
              <a:rPr lang="en-US" sz="3200">
                <a:solidFill>
                  <a:srgbClr val="0B742E"/>
                </a:solidFill>
              </a:rPr>
              <a:t>     </a:t>
            </a:r>
          </a:p>
        </p:txBody>
      </p:sp>
      <p:cxnSp>
        <p:nvCxnSpPr>
          <p:cNvPr id="18" name="Straight Connector 17">
            <a:extLst>
              <a:ext uri="{FF2B5EF4-FFF2-40B4-BE49-F238E27FC236}">
                <a16:creationId xmlns:a16="http://schemas.microsoft.com/office/drawing/2014/main" xmlns="" id="{C1561BA7-8410-A475-41A3-F9B69433A108}"/>
              </a:ext>
            </a:extLst>
          </p:cNvPr>
          <p:cNvCxnSpPr>
            <a:cxnSpLocks/>
          </p:cNvCxnSpPr>
          <p:nvPr/>
        </p:nvCxnSpPr>
        <p:spPr>
          <a:xfrm flipH="1">
            <a:off x="5688605" y="349860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9AB19E5-5219-945D-EDA9-BFB99009A27A}"/>
              </a:ext>
            </a:extLst>
          </p:cNvPr>
          <p:cNvCxnSpPr>
            <a:cxnSpLocks/>
          </p:cNvCxnSpPr>
          <p:nvPr/>
        </p:nvCxnSpPr>
        <p:spPr>
          <a:xfrm flipH="1">
            <a:off x="9108860" y="349860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A59B85B-CDF8-80CF-A33A-5801E80D484E}"/>
              </a:ext>
            </a:extLst>
          </p:cNvPr>
          <p:cNvCxnSpPr>
            <a:cxnSpLocks/>
          </p:cNvCxnSpPr>
          <p:nvPr/>
        </p:nvCxnSpPr>
        <p:spPr>
          <a:xfrm flipH="1">
            <a:off x="3939751" y="4268338"/>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E0C967FF-7329-8951-87C4-3425D87F23F1}"/>
              </a:ext>
            </a:extLst>
          </p:cNvPr>
          <p:cNvGrpSpPr/>
          <p:nvPr/>
        </p:nvGrpSpPr>
        <p:grpSpPr>
          <a:xfrm>
            <a:off x="9330232" y="4222970"/>
            <a:ext cx="246661" cy="549802"/>
            <a:chOff x="1991426" y="2764020"/>
            <a:chExt cx="246661" cy="549802"/>
          </a:xfrm>
        </p:grpSpPr>
        <p:cxnSp>
          <p:nvCxnSpPr>
            <p:cNvPr id="22" name="Straight Connector 21">
              <a:extLst>
                <a:ext uri="{FF2B5EF4-FFF2-40B4-BE49-F238E27FC236}">
                  <a16:creationId xmlns:a16="http://schemas.microsoft.com/office/drawing/2014/main" xmlns="" id="{4F8DE3D4-3ED1-6AF8-2190-EC56BAD00FB2}"/>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56CD72D-D495-E0A4-4D70-120CD941AD6E}"/>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xmlns="" id="{A57793C6-0B42-BAA9-AB9E-CDBA9CFFE9D3}"/>
              </a:ext>
            </a:extLst>
          </p:cNvPr>
          <p:cNvCxnSpPr>
            <a:cxnSpLocks/>
          </p:cNvCxnSpPr>
          <p:nvPr/>
        </p:nvCxnSpPr>
        <p:spPr>
          <a:xfrm flipH="1">
            <a:off x="2832978" y="4954287"/>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D099B79-E962-0CEA-F5E8-68EFE2D01BD8}"/>
              </a:ext>
            </a:extLst>
          </p:cNvPr>
          <p:cNvCxnSpPr>
            <a:cxnSpLocks/>
          </p:cNvCxnSpPr>
          <p:nvPr/>
        </p:nvCxnSpPr>
        <p:spPr>
          <a:xfrm flipH="1">
            <a:off x="7077692" y="4954287"/>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789B08A2-20EF-81DF-20CF-DA59A0DD5787}"/>
              </a:ext>
            </a:extLst>
          </p:cNvPr>
          <p:cNvGrpSpPr/>
          <p:nvPr/>
        </p:nvGrpSpPr>
        <p:grpSpPr>
          <a:xfrm>
            <a:off x="2605726" y="5678657"/>
            <a:ext cx="246661" cy="549802"/>
            <a:chOff x="1991426" y="2764020"/>
            <a:chExt cx="246661" cy="549802"/>
          </a:xfrm>
        </p:grpSpPr>
        <p:cxnSp>
          <p:nvCxnSpPr>
            <p:cNvPr id="27" name="Straight Connector 26">
              <a:extLst>
                <a:ext uri="{FF2B5EF4-FFF2-40B4-BE49-F238E27FC236}">
                  <a16:creationId xmlns:a16="http://schemas.microsoft.com/office/drawing/2014/main" xmlns="" id="{84A6A0FD-2B8D-373E-922F-354A0EC2E187}"/>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0DC8526-E8B0-5F8C-B102-D575B19C89B7}"/>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Rounded Corners 22">
            <a:extLst>
              <a:ext uri="{FF2B5EF4-FFF2-40B4-BE49-F238E27FC236}">
                <a16:creationId xmlns:a16="http://schemas.microsoft.com/office/drawing/2014/main" xmlns="" id="{6A468E98-E6E7-95CE-5DF7-80A8B9D7EB6E}"/>
              </a:ext>
            </a:extLst>
          </p:cNvPr>
          <p:cNvSpPr/>
          <p:nvPr/>
        </p:nvSpPr>
        <p:spPr>
          <a:xfrm>
            <a:off x="9576893" y="3524749"/>
            <a:ext cx="2321686" cy="570949"/>
          </a:xfrm>
          <a:custGeom>
            <a:avLst/>
            <a:gdLst>
              <a:gd name="connsiteX0" fmla="*/ 0 w 2321686"/>
              <a:gd name="connsiteY0" fmla="*/ 95160 h 570949"/>
              <a:gd name="connsiteX1" fmla="*/ 95160 w 2321686"/>
              <a:gd name="connsiteY1" fmla="*/ 0 h 570949"/>
              <a:gd name="connsiteX2" fmla="*/ 606688 w 2321686"/>
              <a:gd name="connsiteY2" fmla="*/ 0 h 570949"/>
              <a:gd name="connsiteX3" fmla="*/ 1139529 w 2321686"/>
              <a:gd name="connsiteY3" fmla="*/ 0 h 570949"/>
              <a:gd name="connsiteX4" fmla="*/ 1608430 w 2321686"/>
              <a:gd name="connsiteY4" fmla="*/ 0 h 570949"/>
              <a:gd name="connsiteX5" fmla="*/ 2226526 w 2321686"/>
              <a:gd name="connsiteY5" fmla="*/ 0 h 570949"/>
              <a:gd name="connsiteX6" fmla="*/ 2321686 w 2321686"/>
              <a:gd name="connsiteY6" fmla="*/ 95160 h 570949"/>
              <a:gd name="connsiteX7" fmla="*/ 2321686 w 2321686"/>
              <a:gd name="connsiteY7" fmla="*/ 475789 h 570949"/>
              <a:gd name="connsiteX8" fmla="*/ 2226526 w 2321686"/>
              <a:gd name="connsiteY8" fmla="*/ 570949 h 570949"/>
              <a:gd name="connsiteX9" fmla="*/ 1757625 w 2321686"/>
              <a:gd name="connsiteY9" fmla="*/ 570949 h 570949"/>
              <a:gd name="connsiteX10" fmla="*/ 1288725 w 2321686"/>
              <a:gd name="connsiteY10" fmla="*/ 570949 h 570949"/>
              <a:gd name="connsiteX11" fmla="*/ 734570 w 2321686"/>
              <a:gd name="connsiteY11" fmla="*/ 570949 h 570949"/>
              <a:gd name="connsiteX12" fmla="*/ 95160 w 2321686"/>
              <a:gd name="connsiteY12" fmla="*/ 570949 h 570949"/>
              <a:gd name="connsiteX13" fmla="*/ 0 w 2321686"/>
              <a:gd name="connsiteY13" fmla="*/ 475789 h 570949"/>
              <a:gd name="connsiteX14" fmla="*/ 0 w 2321686"/>
              <a:gd name="connsiteY14" fmla="*/ 95160 h 5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1686" h="570949" extrusionOk="0">
                <a:moveTo>
                  <a:pt x="0" y="95160"/>
                </a:moveTo>
                <a:cubicBezTo>
                  <a:pt x="-3760" y="35575"/>
                  <a:pt x="51086" y="8192"/>
                  <a:pt x="95160" y="0"/>
                </a:cubicBezTo>
                <a:cubicBezTo>
                  <a:pt x="222538" y="-9411"/>
                  <a:pt x="409628" y="-18335"/>
                  <a:pt x="606688" y="0"/>
                </a:cubicBezTo>
                <a:cubicBezTo>
                  <a:pt x="803748" y="18335"/>
                  <a:pt x="1026849" y="2516"/>
                  <a:pt x="1139529" y="0"/>
                </a:cubicBezTo>
                <a:cubicBezTo>
                  <a:pt x="1252209" y="-2516"/>
                  <a:pt x="1447597" y="18111"/>
                  <a:pt x="1608430" y="0"/>
                </a:cubicBezTo>
                <a:cubicBezTo>
                  <a:pt x="1769263" y="-18111"/>
                  <a:pt x="2004334" y="24309"/>
                  <a:pt x="2226526" y="0"/>
                </a:cubicBezTo>
                <a:cubicBezTo>
                  <a:pt x="2266491" y="-3018"/>
                  <a:pt x="2318399" y="30446"/>
                  <a:pt x="2321686" y="95160"/>
                </a:cubicBezTo>
                <a:cubicBezTo>
                  <a:pt x="2337200" y="241941"/>
                  <a:pt x="2334973" y="307780"/>
                  <a:pt x="2321686" y="475789"/>
                </a:cubicBezTo>
                <a:cubicBezTo>
                  <a:pt x="2325149" y="521063"/>
                  <a:pt x="2284973" y="579225"/>
                  <a:pt x="2226526" y="570949"/>
                </a:cubicBezTo>
                <a:cubicBezTo>
                  <a:pt x="2032441" y="588027"/>
                  <a:pt x="1982444" y="592784"/>
                  <a:pt x="1757625" y="570949"/>
                </a:cubicBezTo>
                <a:cubicBezTo>
                  <a:pt x="1532806" y="549114"/>
                  <a:pt x="1429301" y="555674"/>
                  <a:pt x="1288725" y="570949"/>
                </a:cubicBezTo>
                <a:cubicBezTo>
                  <a:pt x="1148149" y="586224"/>
                  <a:pt x="994103" y="544871"/>
                  <a:pt x="734570" y="570949"/>
                </a:cubicBezTo>
                <a:cubicBezTo>
                  <a:pt x="475037" y="597027"/>
                  <a:pt x="337084" y="553466"/>
                  <a:pt x="95160" y="570949"/>
                </a:cubicBezTo>
                <a:cubicBezTo>
                  <a:pt x="43404" y="566997"/>
                  <a:pt x="-189" y="534306"/>
                  <a:pt x="0" y="475789"/>
                </a:cubicBezTo>
                <a:cubicBezTo>
                  <a:pt x="-14553" y="316897"/>
                  <a:pt x="11699" y="193744"/>
                  <a:pt x="0" y="95160"/>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ontrols>
      <mc:AlternateContent xmlns:mc="http://schemas.openxmlformats.org/markup-compatibility/2006">
        <mc:Choice xmlns:v="urn:schemas-microsoft-com:vml" Requires="v">
          <p:control spid="1027" name="TextBox1" r:id="rId2" imgW="4229280" imgH="1013400"/>
        </mc:Choice>
        <mc:Fallback>
          <p:control name="TextBox1" r:id="rId2" imgW="4229280" imgH="1013400">
            <p:pic>
              <p:nvPicPr>
                <p:cNvPr id="14" name="TextBox1">
                  <a:extLst>
                    <a:ext uri="{FF2B5EF4-FFF2-40B4-BE49-F238E27FC236}">
                      <a16:creationId xmlns:a16="http://schemas.microsoft.com/office/drawing/2014/main" xmlns="" id="{330F69E2-CF9B-1E17-531C-FD6EFA1B961F}"/>
                    </a:ext>
                  </a:extLst>
                </p:cNvPr>
                <p:cNvPicPr>
                  <a:picLocks/>
                </p:cNvPicPr>
                <p:nvPr/>
              </p:nvPicPr>
              <p:blipFill>
                <a:blip r:embed="rId9"/>
                <a:stretch>
                  <a:fillRect/>
                </a:stretch>
              </p:blipFill>
              <p:spPr>
                <a:xfrm>
                  <a:off x="7924799" y="1175439"/>
                  <a:ext cx="4229100" cy="1014414"/>
                </a:xfrm>
                <a:prstGeom prst="rect">
                  <a:avLst/>
                </a:prstGeom>
              </p:spPr>
            </p:pic>
          </p:control>
        </mc:Fallback>
      </mc:AlternateContent>
    </p:controls>
    <p:extLst>
      <p:ext uri="{BB962C8B-B14F-4D97-AF65-F5344CB8AC3E}">
        <p14:creationId xmlns:p14="http://schemas.microsoft.com/office/powerpoint/2010/main" val="27720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decel="38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38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8" presetClass="entr" presetSubtype="16" fill="hold" nodeType="withEffect">
                                  <p:stCondLst>
                                    <p:cond delay="1250"/>
                                  </p:stCondLst>
                                  <p:childTnLst>
                                    <p:set>
                                      <p:cBhvr>
                                        <p:cTn id="18" dur="1" fill="hold">
                                          <p:stCondLst>
                                            <p:cond delay="0"/>
                                          </p:stCondLst>
                                        </p:cTn>
                                        <p:tgtEl>
                                          <p:spTgt spid="10"/>
                                        </p:tgtEl>
                                        <p:attrNameLst>
                                          <p:attrName>style.visibility</p:attrName>
                                        </p:attrNameLst>
                                      </p:cBhvr>
                                      <p:to>
                                        <p:strVal val="visible"/>
                                      </p:to>
                                    </p:set>
                                    <p:animEffect transition="in" filter="diamond(in)">
                                      <p:cBhvr>
                                        <p:cTn id="19" dur="75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0" presetID="53" presetClass="entr" presetSubtype="16" fill="hold" grpId="0" nodeType="withEffect">
                                  <p:stCondLst>
                                    <p:cond delay="22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7" name="ÂM-THANH-XOAY.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25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par>
                                <p:cTn id="40" presetID="22" presetClass="entr" presetSubtype="1" fill="hold" nodeType="withEffect">
                                  <p:stCondLst>
                                    <p:cond delay="125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6" name="click.wav"/>
                                        </p:tgtEl>
                                      </p:cMediaNode>
                                    </p:audio>
                                  </p:subTnLst>
                                </p:cTn>
                              </p:par>
                              <p:par>
                                <p:cTn id="43" presetID="22" presetClass="entr" presetSubtype="1" fill="hold" nodeType="withEffect">
                                  <p:stCondLst>
                                    <p:cond delay="1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par>
                                <p:cTn id="46" presetID="22" presetClass="entr" presetSubtype="1" fill="hold" nodeType="withEffect">
                                  <p:stCondLst>
                                    <p:cond delay="225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par>
                                <p:cTn id="49" presetID="22" presetClass="entr" presetSubtype="1" fill="hold" nodeType="withEffect">
                                  <p:stCondLst>
                                    <p:cond delay="250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6" name="click.wav"/>
                                        </p:tgtEl>
                                      </p:cMediaNode>
                                    </p:audio>
                                  </p:subTnLst>
                                </p:cTn>
                              </p:par>
                              <p:par>
                                <p:cTn id="52" presetID="22" presetClass="entr" presetSubtype="1" fill="hold" nodeType="withEffect">
                                  <p:stCondLst>
                                    <p:cond delay="300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par>
                                <p:cTn id="55" presetID="22" presetClass="entr" presetSubtype="1" fill="hold" nodeType="withEffect">
                                  <p:stCondLst>
                                    <p:cond delay="3750"/>
                                  </p:stCondLst>
                                  <p:childTnLst>
                                    <p:set>
                                      <p:cBhvr>
                                        <p:cTn id="56" dur="1" fill="hold">
                                          <p:stCondLst>
                                            <p:cond delay="0"/>
                                          </p:stCondLst>
                                        </p:cTn>
                                        <p:tgtEl>
                                          <p:spTgt spid="26"/>
                                        </p:tgtEl>
                                        <p:attrNameLst>
                                          <p:attrName>style.visibility</p:attrName>
                                        </p:attrNameLst>
                                      </p:cBhvr>
                                      <p:to>
                                        <p:strVal val="visible"/>
                                      </p:to>
                                    </p:set>
                                    <p:animEffect transition="in" filter="wipe(up)">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7" grpId="0"/>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0F05CD34-4288-BEDB-7C2B-E4167C073C10}"/>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5413D1A5-37E9-789D-7900-15D137DBD95C}"/>
              </a:ext>
            </a:extLst>
          </p:cNvPr>
          <p:cNvGrpSpPr/>
          <p:nvPr/>
        </p:nvGrpSpPr>
        <p:grpSpPr>
          <a:xfrm>
            <a:off x="1462087" y="66139"/>
            <a:ext cx="9919681" cy="1200330"/>
            <a:chOff x="1018467" y="152399"/>
            <a:chExt cx="11310331" cy="1200330"/>
          </a:xfrm>
        </p:grpSpPr>
        <p:sp>
          <p:nvSpPr>
            <p:cNvPr id="5" name="TextBox 4">
              <a:extLst>
                <a:ext uri="{FF2B5EF4-FFF2-40B4-BE49-F238E27FC236}">
                  <a16:creationId xmlns:a16="http://schemas.microsoft.com/office/drawing/2014/main" xmlns="" id="{2634ABD7-BC52-4266-D98B-03977743F1C3}"/>
                </a:ext>
              </a:extLst>
            </p:cNvPr>
            <p:cNvSpPr txBox="1"/>
            <p:nvPr/>
          </p:nvSpPr>
          <p:spPr>
            <a:xfrm>
              <a:off x="1018467" y="152400"/>
              <a:ext cx="1131033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NỐI TIẾP ĐOẠN</a:t>
              </a:r>
            </a:p>
          </p:txBody>
        </p:sp>
        <p:sp>
          <p:nvSpPr>
            <p:cNvPr id="6" name="TextBox 5">
              <a:extLst>
                <a:ext uri="{FF2B5EF4-FFF2-40B4-BE49-F238E27FC236}">
                  <a16:creationId xmlns:a16="http://schemas.microsoft.com/office/drawing/2014/main" xmlns="" id="{FBBFC360-0017-D2B8-8B26-618EE759308B}"/>
                </a:ext>
              </a:extLst>
            </p:cNvPr>
            <p:cNvSpPr txBox="1"/>
            <p:nvPr/>
          </p:nvSpPr>
          <p:spPr>
            <a:xfrm>
              <a:off x="1018467" y="152399"/>
              <a:ext cx="11173533"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U</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Y</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Ệ</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Ố</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Ế</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P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O</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Ạ</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N</a:t>
              </a:r>
            </a:p>
          </p:txBody>
        </p:sp>
      </p:grpSp>
      <p:sp>
        <p:nvSpPr>
          <p:cNvPr id="2" name="Rectangle: Rounded Corners 1">
            <a:extLst>
              <a:ext uri="{FF2B5EF4-FFF2-40B4-BE49-F238E27FC236}">
                <a16:creationId xmlns:a16="http://schemas.microsoft.com/office/drawing/2014/main" xmlns="" id="{6EC6B5B9-521C-B45E-1466-32047A8D8E2D}"/>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7AA1A55-0EA4-0F3E-8653-C052D4BA7521}"/>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2</a:t>
            </a:r>
          </a:p>
        </p:txBody>
      </p:sp>
      <p:sp>
        <p:nvSpPr>
          <p:cNvPr id="29" name="TextBox 28">
            <a:extLst>
              <a:ext uri="{FF2B5EF4-FFF2-40B4-BE49-F238E27FC236}">
                <a16:creationId xmlns:a16="http://schemas.microsoft.com/office/drawing/2014/main" xmlns="" id="{EB6924F2-7A2B-7D0F-7584-EAC7D4BBF393}"/>
              </a:ext>
            </a:extLst>
          </p:cNvPr>
          <p:cNvSpPr txBox="1"/>
          <p:nvPr/>
        </p:nvSpPr>
        <p:spPr>
          <a:xfrm>
            <a:off x="341024" y="2224199"/>
            <a:ext cx="11509949" cy="5077544"/>
          </a:xfrm>
          <a:prstGeom prst="rect">
            <a:avLst/>
          </a:prstGeom>
          <a:noFill/>
        </p:spPr>
        <p:txBody>
          <a:bodyPr wrap="square" rtlCol="0">
            <a:spAutoFit/>
          </a:bodyPr>
          <a:lstStyle/>
          <a:p>
            <a:pPr algn="just">
              <a:lnSpc>
                <a:spcPct val="110000"/>
              </a:lnSpc>
            </a:pPr>
            <a:r>
              <a:rPr lang="en-US" sz="3000"/>
              <a:t>	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 Sum vầy muôn loài quả khác mang bóng dáng miền quê yêu thương. </a:t>
            </a:r>
            <a:r>
              <a:rPr lang="en-US" sz="2800"/>
              <a:t>Bãi bờ Nam Bộ đậm vị phù sa trong mùi bưởi Biên Hòa. Lặng lờ Hương Giang phảng phất hương khói trên cành quýt Hương Cần nhỏ nhắn và quả thanh trà tròn xinh xứ Huế.</a:t>
            </a:r>
          </a:p>
          <a:p>
            <a:pPr algn="just">
              <a:lnSpc>
                <a:spcPct val="110000"/>
              </a:lnSpc>
            </a:pPr>
            <a:endParaRPr lang="en-US" sz="3000"/>
          </a:p>
        </p:txBody>
      </p:sp>
      <p:sp>
        <p:nvSpPr>
          <p:cNvPr id="31" name="TextBox 30">
            <a:extLst>
              <a:ext uri="{FF2B5EF4-FFF2-40B4-BE49-F238E27FC236}">
                <a16:creationId xmlns:a16="http://schemas.microsoft.com/office/drawing/2014/main" xmlns="" id="{3D00DDAD-F766-BBDE-F716-AB0276CA6AEB}"/>
              </a:ext>
            </a:extLst>
          </p:cNvPr>
          <p:cNvSpPr txBox="1"/>
          <p:nvPr/>
        </p:nvSpPr>
        <p:spPr>
          <a:xfrm>
            <a:off x="341023" y="2220634"/>
            <a:ext cx="11509949" cy="5077544"/>
          </a:xfrm>
          <a:prstGeom prst="rect">
            <a:avLst/>
          </a:prstGeom>
          <a:noFill/>
        </p:spPr>
        <p:txBody>
          <a:bodyPr wrap="square" rtlCol="0">
            <a:spAutoFit/>
          </a:bodyPr>
          <a:lstStyle/>
          <a:p>
            <a:pPr algn="just">
              <a:lnSpc>
                <a:spcPct val="110000"/>
              </a:lnSpc>
            </a:pPr>
            <a:r>
              <a:rPr lang="en-US" sz="3000" dirty="0"/>
              <a:t>	</a:t>
            </a:r>
            <a:r>
              <a:rPr lang="en-US" sz="3000" dirty="0" err="1">
                <a:solidFill>
                  <a:srgbClr val="0B742E"/>
                </a:solidFill>
              </a:rPr>
              <a:t>Vườn</a:t>
            </a:r>
            <a:r>
              <a:rPr lang="en-US" sz="3000" dirty="0">
                <a:solidFill>
                  <a:srgbClr val="0B742E"/>
                </a:solidFill>
              </a:rPr>
              <a:t> </a:t>
            </a:r>
            <a:r>
              <a:rPr lang="en-US" sz="3000" dirty="0" err="1">
                <a:solidFill>
                  <a:srgbClr val="0B742E"/>
                </a:solidFill>
              </a:rPr>
              <a:t>cây</a:t>
            </a:r>
            <a:r>
              <a:rPr lang="en-US" sz="3000" dirty="0">
                <a:solidFill>
                  <a:srgbClr val="0B742E"/>
                </a:solidFill>
              </a:rPr>
              <a:t> </a:t>
            </a:r>
            <a:r>
              <a:rPr lang="en-US" sz="3000" dirty="0" err="1">
                <a:solidFill>
                  <a:srgbClr val="0B742E"/>
                </a:solidFill>
              </a:rPr>
              <a:t>ôm</a:t>
            </a:r>
            <a:r>
              <a:rPr lang="en-US" sz="3000" dirty="0">
                <a:solidFill>
                  <a:srgbClr val="0B742E"/>
                </a:solidFill>
              </a:rPr>
              <a:t> </a:t>
            </a:r>
            <a:r>
              <a:rPr lang="en-US" sz="3000" dirty="0" err="1">
                <a:solidFill>
                  <a:srgbClr val="0B742E"/>
                </a:solidFill>
              </a:rPr>
              <a:t>tròn</a:t>
            </a:r>
            <a:r>
              <a:rPr lang="en-US" sz="3000" dirty="0">
                <a:solidFill>
                  <a:srgbClr val="0B742E"/>
                </a:solidFill>
              </a:rPr>
              <a:t> </a:t>
            </a:r>
            <a:r>
              <a:rPr lang="en-US" sz="3000" dirty="0" err="1">
                <a:solidFill>
                  <a:srgbClr val="0B742E"/>
                </a:solidFill>
              </a:rPr>
              <a:t>gần</a:t>
            </a:r>
            <a:r>
              <a:rPr lang="en-US" sz="3000" dirty="0">
                <a:solidFill>
                  <a:srgbClr val="0B742E"/>
                </a:solidFill>
              </a:rPr>
              <a:t> </a:t>
            </a:r>
            <a:r>
              <a:rPr lang="en-US" sz="3000" dirty="0" err="1">
                <a:solidFill>
                  <a:srgbClr val="0B742E"/>
                </a:solidFill>
              </a:rPr>
              <a:t>nửa</a:t>
            </a:r>
            <a:r>
              <a:rPr lang="en-US" sz="3000" dirty="0">
                <a:solidFill>
                  <a:srgbClr val="0B742E"/>
                </a:solidFill>
              </a:rPr>
              <a:t> </a:t>
            </a:r>
            <a:r>
              <a:rPr lang="en-US" sz="3000" dirty="0" err="1">
                <a:solidFill>
                  <a:srgbClr val="0B742E"/>
                </a:solidFill>
              </a:rPr>
              <a:t>vòng</a:t>
            </a:r>
            <a:r>
              <a:rPr lang="en-US" sz="3000" dirty="0">
                <a:solidFill>
                  <a:srgbClr val="0B742E"/>
                </a:solidFill>
              </a:rPr>
              <a:t> </a:t>
            </a:r>
            <a:r>
              <a:rPr lang="en-US" sz="3000" dirty="0" err="1">
                <a:solidFill>
                  <a:srgbClr val="0B742E"/>
                </a:solidFill>
              </a:rPr>
              <a:t>cung</a:t>
            </a:r>
            <a:r>
              <a:rPr lang="en-US" sz="3000" dirty="0">
                <a:solidFill>
                  <a:srgbClr val="0B742E"/>
                </a:solidFill>
              </a:rPr>
              <a:t> </a:t>
            </a:r>
            <a:r>
              <a:rPr lang="en-US" sz="3000" dirty="0" err="1">
                <a:solidFill>
                  <a:srgbClr val="0B742E"/>
                </a:solidFill>
              </a:rPr>
              <a:t>quanh</a:t>
            </a:r>
            <a:r>
              <a:rPr lang="en-US" sz="3000" dirty="0">
                <a:solidFill>
                  <a:srgbClr val="0B742E"/>
                </a:solidFill>
              </a:rPr>
              <a:t> </a:t>
            </a:r>
            <a:r>
              <a:rPr lang="en-US" sz="3000" dirty="0" err="1">
                <a:solidFill>
                  <a:srgbClr val="0B742E"/>
                </a:solidFill>
              </a:rPr>
              <a:t>ao</a:t>
            </a:r>
            <a:r>
              <a:rPr lang="en-US" sz="3000" dirty="0">
                <a:solidFill>
                  <a:srgbClr val="0B742E"/>
                </a:solidFill>
              </a:rPr>
              <a:t> </a:t>
            </a:r>
            <a:r>
              <a:rPr lang="en-US" sz="3000" dirty="0" err="1">
                <a:solidFill>
                  <a:srgbClr val="0B742E"/>
                </a:solidFill>
              </a:rPr>
              <a:t>cá</a:t>
            </a:r>
            <a:r>
              <a:rPr lang="en-US" sz="3000" dirty="0">
                <a:solidFill>
                  <a:srgbClr val="0B742E"/>
                </a:solidFill>
              </a:rPr>
              <a:t> </a:t>
            </a:r>
            <a:r>
              <a:rPr lang="en-US" sz="3000" dirty="0" err="1">
                <a:solidFill>
                  <a:srgbClr val="0B742E"/>
                </a:solidFill>
              </a:rPr>
              <a:t>cứ</a:t>
            </a:r>
            <a:r>
              <a:rPr lang="en-US" sz="3000" dirty="0">
                <a:solidFill>
                  <a:srgbClr val="0B742E"/>
                </a:solidFill>
              </a:rPr>
              <a:t> </a:t>
            </a:r>
            <a:r>
              <a:rPr lang="en-US" sz="3000" dirty="0" err="1">
                <a:solidFill>
                  <a:srgbClr val="0B742E"/>
                </a:solidFill>
              </a:rPr>
              <a:t>nở</a:t>
            </a:r>
            <a:r>
              <a:rPr lang="en-US" sz="3000" dirty="0">
                <a:solidFill>
                  <a:srgbClr val="0B742E"/>
                </a:solidFill>
              </a:rPr>
              <a:t> </a:t>
            </a:r>
            <a:r>
              <a:rPr lang="en-US" sz="3000" dirty="0" err="1">
                <a:solidFill>
                  <a:srgbClr val="0B742E"/>
                </a:solidFill>
              </a:rPr>
              <a:t>đầy</a:t>
            </a:r>
            <a:r>
              <a:rPr lang="en-US" sz="3000" dirty="0">
                <a:solidFill>
                  <a:srgbClr val="0B742E"/>
                </a:solidFill>
              </a:rPr>
              <a:t> </a:t>
            </a:r>
            <a:r>
              <a:rPr lang="en-US" sz="3000" dirty="0" err="1">
                <a:solidFill>
                  <a:srgbClr val="0B742E"/>
                </a:solidFill>
              </a:rPr>
              <a:t>nỗi</a:t>
            </a:r>
            <a:r>
              <a:rPr lang="en-US" sz="3000" dirty="0">
                <a:solidFill>
                  <a:srgbClr val="0B742E"/>
                </a:solidFill>
              </a:rPr>
              <a:t> </a:t>
            </a:r>
            <a:r>
              <a:rPr lang="en-US" sz="3000" dirty="0" err="1">
                <a:solidFill>
                  <a:srgbClr val="0B742E"/>
                </a:solidFill>
              </a:rPr>
              <a:t>thương</a:t>
            </a:r>
            <a:r>
              <a:rPr lang="en-US" sz="3000" dirty="0">
                <a:solidFill>
                  <a:srgbClr val="0B742E"/>
                </a:solidFill>
              </a:rPr>
              <a:t> </a:t>
            </a:r>
            <a:r>
              <a:rPr lang="en-US" sz="3000" dirty="0" err="1">
                <a:solidFill>
                  <a:srgbClr val="0B742E"/>
                </a:solidFill>
              </a:rPr>
              <a:t>nhớ</a:t>
            </a:r>
            <a:r>
              <a:rPr lang="en-US" sz="3000" dirty="0">
                <a:solidFill>
                  <a:srgbClr val="0B742E"/>
                </a:solidFill>
              </a:rPr>
              <a:t> </a:t>
            </a:r>
            <a:r>
              <a:rPr lang="en-US" sz="3000" dirty="0" err="1">
                <a:solidFill>
                  <a:srgbClr val="0B742E"/>
                </a:solidFill>
              </a:rPr>
              <a:t>không</a:t>
            </a:r>
            <a:r>
              <a:rPr lang="en-US" sz="3000" dirty="0">
                <a:solidFill>
                  <a:srgbClr val="0B742E"/>
                </a:solidFill>
              </a:rPr>
              <a:t> </a:t>
            </a:r>
            <a:r>
              <a:rPr lang="en-US" sz="3000" dirty="0" err="1">
                <a:solidFill>
                  <a:srgbClr val="0B742E"/>
                </a:solidFill>
              </a:rPr>
              <a:t>nguôi</a:t>
            </a:r>
            <a:r>
              <a:rPr lang="en-US" sz="3000" dirty="0"/>
              <a:t>.  </a:t>
            </a:r>
            <a:r>
              <a:rPr lang="en-US" sz="3000" dirty="0" err="1"/>
              <a:t>Vị</a:t>
            </a:r>
            <a:r>
              <a:rPr lang="en-US" sz="3000" dirty="0"/>
              <a:t> </a:t>
            </a:r>
            <a:r>
              <a:rPr lang="en-US" sz="3000" dirty="0" err="1"/>
              <a:t>khế</a:t>
            </a:r>
            <a:r>
              <a:rPr lang="en-US" sz="3000" dirty="0"/>
              <a:t> </a:t>
            </a:r>
            <a:r>
              <a:rPr lang="en-US" sz="3000" dirty="0" err="1"/>
              <a:t>ngọt</a:t>
            </a:r>
            <a:r>
              <a:rPr lang="en-US" sz="3000" dirty="0"/>
              <a:t> Ba </a:t>
            </a:r>
            <a:r>
              <a:rPr lang="en-US" sz="3000" dirty="0" err="1"/>
              <a:t>Đình</a:t>
            </a:r>
            <a:r>
              <a:rPr lang="en-US" sz="3000" dirty="0"/>
              <a:t>, </a:t>
            </a:r>
            <a:r>
              <a:rPr lang="en-US" sz="3000" dirty="0" err="1"/>
              <a:t>hồng</a:t>
            </a:r>
            <a:r>
              <a:rPr lang="en-US" sz="3000" dirty="0"/>
              <a:t> </a:t>
            </a:r>
            <a:r>
              <a:rPr lang="en-US" sz="3000" dirty="0" err="1"/>
              <a:t>xiêm</a:t>
            </a:r>
            <a:r>
              <a:rPr lang="en-US" sz="3000" dirty="0"/>
              <a:t> </a:t>
            </a:r>
            <a:r>
              <a:rPr lang="en-US" sz="3000" dirty="0" err="1"/>
              <a:t>Xuân</a:t>
            </a:r>
            <a:r>
              <a:rPr lang="en-US" sz="3000" dirty="0"/>
              <a:t> </a:t>
            </a:r>
            <a:r>
              <a:rPr lang="en-US" sz="3000" dirty="0" err="1"/>
              <a:t>Đỉnh</a:t>
            </a:r>
            <a:r>
              <a:rPr lang="en-US" sz="3000" dirty="0"/>
              <a:t> </a:t>
            </a:r>
            <a:r>
              <a:rPr lang="en-US" sz="3000" dirty="0" err="1"/>
              <a:t>cát</a:t>
            </a:r>
            <a:r>
              <a:rPr lang="en-US" sz="3000" dirty="0"/>
              <a:t> </a:t>
            </a:r>
            <a:r>
              <a:rPr lang="en-US" sz="3000" dirty="0" err="1"/>
              <a:t>mịn</a:t>
            </a:r>
            <a:r>
              <a:rPr lang="en-US" sz="3000" dirty="0"/>
              <a:t>, </a:t>
            </a:r>
            <a:r>
              <a:rPr lang="en-US" sz="3000" dirty="0" err="1"/>
              <a:t>bưởi</a:t>
            </a:r>
            <a:r>
              <a:rPr lang="en-US" sz="3000" dirty="0"/>
              <a:t> </a:t>
            </a:r>
            <a:r>
              <a:rPr lang="en-US" sz="3000" dirty="0" err="1"/>
              <a:t>đỏ</a:t>
            </a:r>
            <a:r>
              <a:rPr lang="en-US" sz="3000" dirty="0"/>
              <a:t> </a:t>
            </a:r>
            <a:r>
              <a:rPr lang="en-US" sz="3000" dirty="0" err="1"/>
              <a:t>Mê</a:t>
            </a:r>
            <a:r>
              <a:rPr lang="en-US" sz="3000" dirty="0"/>
              <a:t> Linh. </a:t>
            </a:r>
            <a:r>
              <a:rPr lang="en-US" sz="3000" dirty="0" err="1"/>
              <a:t>Hồng</a:t>
            </a:r>
            <a:r>
              <a:rPr lang="en-US" sz="3000" dirty="0"/>
              <a:t> </a:t>
            </a:r>
            <a:r>
              <a:rPr lang="en-US" sz="3000" dirty="0" err="1"/>
              <a:t>Yên</a:t>
            </a:r>
            <a:r>
              <a:rPr lang="en-US" sz="3000" dirty="0"/>
              <a:t> </a:t>
            </a:r>
            <a:r>
              <a:rPr lang="en-US" sz="3000" dirty="0" err="1"/>
              <a:t>Thôn</a:t>
            </a:r>
            <a:r>
              <a:rPr lang="en-US" sz="3000" dirty="0"/>
              <a:t>! </a:t>
            </a:r>
            <a:r>
              <a:rPr lang="en-US" sz="3000" dirty="0" err="1"/>
              <a:t>Cả</a:t>
            </a:r>
            <a:r>
              <a:rPr lang="en-US" sz="3000" dirty="0"/>
              <a:t> </a:t>
            </a:r>
            <a:r>
              <a:rPr lang="en-US" sz="3000" dirty="0" err="1"/>
              <a:t>một</a:t>
            </a:r>
            <a:r>
              <a:rPr lang="en-US" sz="3000" dirty="0"/>
              <a:t> </a:t>
            </a:r>
            <a:r>
              <a:rPr lang="en-US" sz="3000" dirty="0" err="1"/>
              <a:t>rặng</a:t>
            </a:r>
            <a:r>
              <a:rPr lang="en-US" sz="3000" dirty="0"/>
              <a:t> </a:t>
            </a:r>
            <a:r>
              <a:rPr lang="en-US" sz="3000" dirty="0" err="1"/>
              <a:t>cây</a:t>
            </a:r>
            <a:r>
              <a:rPr lang="en-US" sz="3000" dirty="0"/>
              <a:t> </a:t>
            </a:r>
            <a:r>
              <a:rPr lang="en-US" sz="3000" dirty="0" err="1"/>
              <a:t>hồng</a:t>
            </a:r>
            <a:r>
              <a:rPr lang="en-US" sz="3000" dirty="0"/>
              <a:t>! </a:t>
            </a:r>
            <a:r>
              <a:rPr lang="en-US" sz="3000" dirty="0" err="1"/>
              <a:t>Mùa</a:t>
            </a:r>
            <a:r>
              <a:rPr lang="en-US" sz="3000" dirty="0"/>
              <a:t> </a:t>
            </a:r>
            <a:r>
              <a:rPr lang="en-US" sz="3000" dirty="0" err="1"/>
              <a:t>đông</a:t>
            </a:r>
            <a:r>
              <a:rPr lang="en-US" sz="3000" dirty="0"/>
              <a:t>, </a:t>
            </a:r>
            <a:r>
              <a:rPr lang="en-US" sz="3000" dirty="0" err="1"/>
              <a:t>cây</a:t>
            </a:r>
            <a:r>
              <a:rPr lang="en-US" sz="3000" dirty="0"/>
              <a:t> </a:t>
            </a:r>
            <a:r>
              <a:rPr lang="en-US" sz="3000" dirty="0" err="1"/>
              <a:t>trụi</a:t>
            </a:r>
            <a:r>
              <a:rPr lang="en-US" sz="3000" dirty="0"/>
              <a:t> </a:t>
            </a:r>
            <a:r>
              <a:rPr lang="en-US" sz="3000" dirty="0" err="1"/>
              <a:t>hết</a:t>
            </a:r>
            <a:r>
              <a:rPr lang="en-US" sz="3000" dirty="0"/>
              <a:t> </a:t>
            </a:r>
            <a:r>
              <a:rPr lang="en-US" sz="3000" dirty="0" err="1"/>
              <a:t>lá</a:t>
            </a:r>
            <a:r>
              <a:rPr lang="en-US" sz="3000" dirty="0"/>
              <a:t>, </a:t>
            </a:r>
            <a:r>
              <a:rPr lang="en-US" sz="3000" dirty="0" err="1"/>
              <a:t>chỉ</a:t>
            </a:r>
            <a:r>
              <a:rPr lang="en-US" sz="3000" dirty="0"/>
              <a:t> </a:t>
            </a:r>
            <a:r>
              <a:rPr lang="en-US" sz="3000" dirty="0" err="1"/>
              <a:t>còn</a:t>
            </a:r>
            <a:r>
              <a:rPr lang="en-US" sz="3000" dirty="0"/>
              <a:t> </a:t>
            </a:r>
            <a:r>
              <a:rPr lang="en-US" sz="3000" dirty="0" err="1"/>
              <a:t>hàng</a:t>
            </a:r>
            <a:r>
              <a:rPr lang="en-US" sz="3000" dirty="0"/>
              <a:t> </a:t>
            </a:r>
            <a:r>
              <a:rPr lang="en-US" sz="3000" dirty="0" err="1"/>
              <a:t>trăm</a:t>
            </a:r>
            <a:r>
              <a:rPr lang="en-US" sz="3000" dirty="0"/>
              <a:t> </a:t>
            </a:r>
            <a:r>
              <a:rPr lang="en-US" sz="3000" dirty="0" err="1"/>
              <a:t>quả</a:t>
            </a:r>
            <a:r>
              <a:rPr lang="en-US" sz="3000" dirty="0"/>
              <a:t> </a:t>
            </a:r>
            <a:r>
              <a:rPr lang="en-US" sz="3000" dirty="0" err="1"/>
              <a:t>trĩu</a:t>
            </a:r>
            <a:r>
              <a:rPr lang="en-US" sz="3000" dirty="0"/>
              <a:t> </a:t>
            </a:r>
            <a:r>
              <a:rPr lang="en-US" sz="3000" dirty="0" err="1"/>
              <a:t>trịt</a:t>
            </a:r>
            <a:r>
              <a:rPr lang="en-US" sz="3000" dirty="0"/>
              <a:t> </a:t>
            </a:r>
            <a:r>
              <a:rPr lang="en-US" sz="3000" dirty="0" err="1"/>
              <a:t>trên</a:t>
            </a:r>
            <a:r>
              <a:rPr lang="en-US" sz="3000" dirty="0"/>
              <a:t> </a:t>
            </a:r>
            <a:r>
              <a:rPr lang="en-US" sz="3000" dirty="0" err="1"/>
              <a:t>cành</a:t>
            </a:r>
            <a:r>
              <a:rPr lang="en-US" sz="3000" dirty="0"/>
              <a:t> </a:t>
            </a:r>
            <a:r>
              <a:rPr lang="en-US" sz="3000" dirty="0" err="1"/>
              <a:t>màu</a:t>
            </a:r>
            <a:r>
              <a:rPr lang="en-US" sz="3000" dirty="0"/>
              <a:t> </a:t>
            </a:r>
            <a:r>
              <a:rPr lang="en-US" sz="3000" dirty="0" err="1"/>
              <a:t>hồng</a:t>
            </a:r>
            <a:r>
              <a:rPr lang="en-US" sz="3000" dirty="0"/>
              <a:t> </a:t>
            </a:r>
            <a:r>
              <a:rPr lang="en-US" sz="3000" dirty="0" err="1"/>
              <a:t>chói</a:t>
            </a:r>
            <a:r>
              <a:rPr lang="en-US" sz="3000" dirty="0"/>
              <a:t> </a:t>
            </a:r>
            <a:r>
              <a:rPr lang="en-US" sz="3000" dirty="0" err="1"/>
              <a:t>như</a:t>
            </a:r>
            <a:r>
              <a:rPr lang="en-US" sz="3000" dirty="0"/>
              <a:t> </a:t>
            </a:r>
            <a:r>
              <a:rPr lang="en-US" sz="3000" dirty="0" err="1"/>
              <a:t>hàng</a:t>
            </a:r>
            <a:r>
              <a:rPr lang="en-US" sz="3000" dirty="0"/>
              <a:t> </a:t>
            </a:r>
            <a:r>
              <a:rPr lang="en-US" sz="3000" dirty="0" err="1"/>
              <a:t>trăm</a:t>
            </a:r>
            <a:r>
              <a:rPr lang="en-US" sz="3000" dirty="0"/>
              <a:t> </a:t>
            </a:r>
            <a:r>
              <a:rPr lang="en-US" sz="3000" dirty="0" err="1"/>
              <a:t>chiếc</a:t>
            </a:r>
            <a:r>
              <a:rPr lang="en-US" sz="3000" dirty="0"/>
              <a:t> </a:t>
            </a:r>
            <a:r>
              <a:rPr lang="en-US" sz="3000" dirty="0" err="1"/>
              <a:t>đèn</a:t>
            </a:r>
            <a:r>
              <a:rPr lang="en-US" sz="3000" dirty="0"/>
              <a:t> </a:t>
            </a:r>
            <a:r>
              <a:rPr lang="en-US" sz="3000" dirty="0" err="1"/>
              <a:t>lồng</a:t>
            </a:r>
            <a:r>
              <a:rPr lang="en-US" sz="3000" dirty="0"/>
              <a:t> </a:t>
            </a:r>
            <a:r>
              <a:rPr lang="en-US" sz="3000" dirty="0" err="1"/>
              <a:t>giữa</a:t>
            </a:r>
            <a:r>
              <a:rPr lang="en-US" sz="3000" dirty="0"/>
              <a:t> </a:t>
            </a:r>
            <a:r>
              <a:rPr lang="en-US" sz="3000" dirty="0" err="1"/>
              <a:t>sương</a:t>
            </a:r>
            <a:r>
              <a:rPr lang="en-US" sz="3000" dirty="0"/>
              <a:t> </a:t>
            </a:r>
            <a:r>
              <a:rPr lang="en-US" sz="3000" dirty="0" err="1"/>
              <a:t>giá</a:t>
            </a:r>
            <a:r>
              <a:rPr lang="en-US" sz="3000" dirty="0"/>
              <a:t>, </a:t>
            </a:r>
            <a:r>
              <a:rPr lang="en-US" sz="3000" dirty="0" err="1"/>
              <a:t>ơi</a:t>
            </a:r>
            <a:r>
              <a:rPr lang="en-US" sz="3000" dirty="0"/>
              <a:t> </a:t>
            </a:r>
            <a:r>
              <a:rPr lang="en-US" sz="3000" dirty="0" err="1"/>
              <a:t>cái</a:t>
            </a:r>
            <a:r>
              <a:rPr lang="en-US" sz="3000" dirty="0"/>
              <a:t> </a:t>
            </a:r>
            <a:r>
              <a:rPr lang="en-US" sz="3000" dirty="0" err="1"/>
              <a:t>màu</a:t>
            </a:r>
            <a:r>
              <a:rPr lang="en-US" sz="3000" dirty="0"/>
              <a:t> </a:t>
            </a:r>
            <a:r>
              <a:rPr lang="en-US" sz="3000" dirty="0" err="1"/>
              <a:t>hồng</a:t>
            </a:r>
            <a:r>
              <a:rPr lang="en-US" sz="3000" dirty="0"/>
              <a:t> </a:t>
            </a:r>
            <a:r>
              <a:rPr lang="en-US" sz="3000" dirty="0" err="1"/>
              <a:t>thắm</a:t>
            </a:r>
            <a:r>
              <a:rPr lang="en-US" sz="3000" dirty="0"/>
              <a:t> </a:t>
            </a:r>
            <a:r>
              <a:rPr lang="en-US" sz="3000" dirty="0" err="1"/>
              <a:t>thiết</a:t>
            </a:r>
            <a:r>
              <a:rPr lang="en-US" sz="3000" dirty="0"/>
              <a:t> </a:t>
            </a:r>
            <a:r>
              <a:rPr lang="en-US" sz="3000" dirty="0" err="1"/>
              <a:t>và</a:t>
            </a:r>
            <a:r>
              <a:rPr lang="en-US" sz="3000" dirty="0"/>
              <a:t> </a:t>
            </a:r>
            <a:r>
              <a:rPr lang="en-US" sz="3000" dirty="0" err="1"/>
              <a:t>vồn</a:t>
            </a:r>
            <a:r>
              <a:rPr lang="en-US" sz="3000" dirty="0"/>
              <a:t> </a:t>
            </a:r>
            <a:r>
              <a:rPr lang="en-US" sz="3000" dirty="0" err="1"/>
              <a:t>vã</a:t>
            </a:r>
            <a:r>
              <a:rPr lang="en-US" sz="3000" dirty="0"/>
              <a:t>… Sum </a:t>
            </a:r>
            <a:r>
              <a:rPr lang="en-US" sz="3000" dirty="0" err="1"/>
              <a:t>vầy</a:t>
            </a:r>
            <a:r>
              <a:rPr lang="en-US" sz="3000" dirty="0"/>
              <a:t> </a:t>
            </a:r>
            <a:r>
              <a:rPr lang="en-US" sz="3000" dirty="0" err="1"/>
              <a:t>muôn</a:t>
            </a:r>
            <a:r>
              <a:rPr lang="en-US" sz="3000" dirty="0"/>
              <a:t> </a:t>
            </a:r>
            <a:r>
              <a:rPr lang="en-US" sz="3000" dirty="0" err="1"/>
              <a:t>loài</a:t>
            </a:r>
            <a:r>
              <a:rPr lang="en-US" sz="3000" dirty="0"/>
              <a:t> </a:t>
            </a:r>
            <a:r>
              <a:rPr lang="en-US" sz="3000" dirty="0" err="1"/>
              <a:t>quả</a:t>
            </a:r>
            <a:r>
              <a:rPr lang="en-US" sz="3000" dirty="0"/>
              <a:t> </a:t>
            </a:r>
            <a:r>
              <a:rPr lang="en-US" sz="3000" dirty="0" err="1"/>
              <a:t>khác</a:t>
            </a:r>
            <a:r>
              <a:rPr lang="en-US" sz="3000" dirty="0"/>
              <a:t> </a:t>
            </a:r>
            <a:r>
              <a:rPr lang="en-US" sz="3000" dirty="0" err="1"/>
              <a:t>mang</a:t>
            </a:r>
            <a:r>
              <a:rPr lang="en-US" sz="3000" dirty="0"/>
              <a:t> </a:t>
            </a:r>
            <a:r>
              <a:rPr lang="en-US" sz="3000" dirty="0" err="1"/>
              <a:t>bóng</a:t>
            </a:r>
            <a:r>
              <a:rPr lang="en-US" sz="3000" dirty="0"/>
              <a:t> </a:t>
            </a:r>
            <a:r>
              <a:rPr lang="en-US" sz="3000" dirty="0" err="1"/>
              <a:t>dáng</a:t>
            </a:r>
            <a:r>
              <a:rPr lang="en-US" sz="3000" dirty="0"/>
              <a:t> </a:t>
            </a:r>
            <a:r>
              <a:rPr lang="en-US" sz="3000" dirty="0" err="1"/>
              <a:t>miền</a:t>
            </a:r>
            <a:r>
              <a:rPr lang="en-US" sz="3000" dirty="0"/>
              <a:t> </a:t>
            </a:r>
            <a:r>
              <a:rPr lang="en-US" sz="3000" dirty="0" err="1"/>
              <a:t>quê</a:t>
            </a:r>
            <a:r>
              <a:rPr lang="en-US" sz="3000" dirty="0"/>
              <a:t> </a:t>
            </a:r>
            <a:r>
              <a:rPr lang="en-US" sz="3000" dirty="0" err="1"/>
              <a:t>yêu</a:t>
            </a:r>
            <a:r>
              <a:rPr lang="en-US" sz="3000" dirty="0"/>
              <a:t> </a:t>
            </a:r>
            <a:r>
              <a:rPr lang="en-US" sz="3000" dirty="0" err="1"/>
              <a:t>thương</a:t>
            </a:r>
            <a:r>
              <a:rPr lang="en-US" sz="3000" dirty="0"/>
              <a:t>. </a:t>
            </a:r>
            <a:r>
              <a:rPr lang="en-US" sz="2800" dirty="0" err="1"/>
              <a:t>Bãi</a:t>
            </a:r>
            <a:r>
              <a:rPr lang="en-US" sz="2800" dirty="0"/>
              <a:t> </a:t>
            </a:r>
            <a:r>
              <a:rPr lang="en-US" sz="2800" dirty="0" err="1"/>
              <a:t>bờ</a:t>
            </a:r>
            <a:r>
              <a:rPr lang="en-US" sz="2800" dirty="0"/>
              <a:t> Nam </a:t>
            </a:r>
            <a:r>
              <a:rPr lang="en-US" sz="2800" dirty="0" err="1"/>
              <a:t>Bộ</a:t>
            </a:r>
            <a:r>
              <a:rPr lang="en-US" sz="2800" dirty="0"/>
              <a:t> </a:t>
            </a:r>
            <a:r>
              <a:rPr lang="en-US" sz="2800" dirty="0" err="1"/>
              <a:t>đậm</a:t>
            </a:r>
            <a:r>
              <a:rPr lang="en-US" sz="2800" dirty="0"/>
              <a:t> </a:t>
            </a:r>
            <a:r>
              <a:rPr lang="en-US" sz="2800" dirty="0" err="1"/>
              <a:t>vị</a:t>
            </a:r>
            <a:r>
              <a:rPr lang="en-US" sz="2800" dirty="0"/>
              <a:t> </a:t>
            </a:r>
            <a:r>
              <a:rPr lang="en-US" sz="2800" dirty="0" err="1"/>
              <a:t>phù</a:t>
            </a:r>
            <a:r>
              <a:rPr lang="en-US" sz="2800" dirty="0"/>
              <a:t> </a:t>
            </a:r>
            <a:r>
              <a:rPr lang="en-US" sz="2800" dirty="0" err="1"/>
              <a:t>sa</a:t>
            </a:r>
            <a:r>
              <a:rPr lang="en-US" sz="2800" dirty="0"/>
              <a:t> </a:t>
            </a:r>
            <a:r>
              <a:rPr lang="en-US" sz="2800" dirty="0" err="1"/>
              <a:t>trong</a:t>
            </a:r>
            <a:r>
              <a:rPr lang="en-US" sz="2800" dirty="0"/>
              <a:t> </a:t>
            </a:r>
            <a:r>
              <a:rPr lang="en-US" sz="2800" dirty="0" err="1"/>
              <a:t>mùi</a:t>
            </a:r>
            <a:r>
              <a:rPr lang="en-US" sz="2800" dirty="0"/>
              <a:t> </a:t>
            </a:r>
            <a:r>
              <a:rPr lang="en-US" sz="2800" dirty="0" err="1"/>
              <a:t>bưởi</a:t>
            </a:r>
            <a:r>
              <a:rPr lang="en-US" sz="2800" dirty="0"/>
              <a:t> </a:t>
            </a:r>
            <a:r>
              <a:rPr lang="en-US" sz="2800" dirty="0" err="1"/>
              <a:t>Biên</a:t>
            </a:r>
            <a:r>
              <a:rPr lang="en-US" sz="2800" dirty="0"/>
              <a:t> </a:t>
            </a:r>
            <a:r>
              <a:rPr lang="en-US" sz="2800" dirty="0" err="1"/>
              <a:t>Hòa</a:t>
            </a:r>
            <a:r>
              <a:rPr lang="en-US" sz="2800" dirty="0"/>
              <a:t>. </a:t>
            </a:r>
            <a:r>
              <a:rPr lang="en-US" sz="2800" dirty="0" err="1">
                <a:solidFill>
                  <a:srgbClr val="0B742E"/>
                </a:solidFill>
              </a:rPr>
              <a:t>Lặng</a:t>
            </a:r>
            <a:r>
              <a:rPr lang="en-US" sz="2800" dirty="0">
                <a:solidFill>
                  <a:srgbClr val="0B742E"/>
                </a:solidFill>
              </a:rPr>
              <a:t> </a:t>
            </a:r>
            <a:r>
              <a:rPr lang="en-US" sz="2800" dirty="0" err="1">
                <a:solidFill>
                  <a:srgbClr val="0B742E"/>
                </a:solidFill>
              </a:rPr>
              <a:t>lờ</a:t>
            </a:r>
            <a:r>
              <a:rPr lang="en-US" sz="2800" dirty="0">
                <a:solidFill>
                  <a:srgbClr val="0B742E"/>
                </a:solidFill>
              </a:rPr>
              <a:t> </a:t>
            </a:r>
            <a:r>
              <a:rPr lang="en-US" sz="2800" dirty="0" err="1">
                <a:solidFill>
                  <a:srgbClr val="0B742E"/>
                </a:solidFill>
              </a:rPr>
              <a:t>Hương</a:t>
            </a:r>
            <a:r>
              <a:rPr lang="en-US" sz="2800" dirty="0">
                <a:solidFill>
                  <a:srgbClr val="0B742E"/>
                </a:solidFill>
              </a:rPr>
              <a:t> </a:t>
            </a:r>
            <a:r>
              <a:rPr lang="en-US" sz="2800" dirty="0" err="1">
                <a:solidFill>
                  <a:srgbClr val="0B742E"/>
                </a:solidFill>
              </a:rPr>
              <a:t>Giang</a:t>
            </a:r>
            <a:r>
              <a:rPr lang="en-US" sz="2800" dirty="0">
                <a:solidFill>
                  <a:srgbClr val="0B742E"/>
                </a:solidFill>
              </a:rPr>
              <a:t> </a:t>
            </a:r>
            <a:r>
              <a:rPr lang="en-US" sz="2800" dirty="0" err="1">
                <a:solidFill>
                  <a:srgbClr val="0B742E"/>
                </a:solidFill>
              </a:rPr>
              <a:t>phảng</a:t>
            </a:r>
            <a:r>
              <a:rPr lang="en-US" sz="2800" dirty="0">
                <a:solidFill>
                  <a:srgbClr val="0B742E"/>
                </a:solidFill>
              </a:rPr>
              <a:t> </a:t>
            </a:r>
            <a:r>
              <a:rPr lang="en-US" sz="2800" dirty="0" err="1">
                <a:solidFill>
                  <a:srgbClr val="0B742E"/>
                </a:solidFill>
              </a:rPr>
              <a:t>phất</a:t>
            </a:r>
            <a:r>
              <a:rPr lang="en-US" sz="2800" dirty="0">
                <a:solidFill>
                  <a:srgbClr val="0B742E"/>
                </a:solidFill>
              </a:rPr>
              <a:t> </a:t>
            </a:r>
            <a:r>
              <a:rPr lang="en-US" sz="2800" dirty="0" err="1">
                <a:solidFill>
                  <a:srgbClr val="0B742E"/>
                </a:solidFill>
              </a:rPr>
              <a:t>hương</a:t>
            </a:r>
            <a:r>
              <a:rPr lang="en-US" sz="2800" dirty="0">
                <a:solidFill>
                  <a:srgbClr val="0B742E"/>
                </a:solidFill>
              </a:rPr>
              <a:t> </a:t>
            </a:r>
            <a:r>
              <a:rPr lang="en-US" sz="2800" dirty="0" err="1">
                <a:solidFill>
                  <a:srgbClr val="0B742E"/>
                </a:solidFill>
              </a:rPr>
              <a:t>khói</a:t>
            </a:r>
            <a:r>
              <a:rPr lang="en-US" sz="2800" dirty="0">
                <a:solidFill>
                  <a:srgbClr val="0B742E"/>
                </a:solidFill>
              </a:rPr>
              <a:t> </a:t>
            </a:r>
            <a:r>
              <a:rPr lang="en-US" sz="2800" dirty="0" err="1">
                <a:solidFill>
                  <a:srgbClr val="0B742E"/>
                </a:solidFill>
              </a:rPr>
              <a:t>trên</a:t>
            </a:r>
            <a:r>
              <a:rPr lang="en-US" sz="2800" dirty="0">
                <a:solidFill>
                  <a:srgbClr val="0B742E"/>
                </a:solidFill>
              </a:rPr>
              <a:t> </a:t>
            </a:r>
            <a:r>
              <a:rPr lang="en-US" sz="2800" dirty="0" err="1">
                <a:solidFill>
                  <a:srgbClr val="0B742E"/>
                </a:solidFill>
              </a:rPr>
              <a:t>cành</a:t>
            </a:r>
            <a:r>
              <a:rPr lang="en-US" sz="2800" dirty="0">
                <a:solidFill>
                  <a:srgbClr val="0B742E"/>
                </a:solidFill>
              </a:rPr>
              <a:t> </a:t>
            </a:r>
            <a:r>
              <a:rPr lang="en-US" sz="2800" dirty="0" err="1">
                <a:solidFill>
                  <a:srgbClr val="0B742E"/>
                </a:solidFill>
              </a:rPr>
              <a:t>quýt</a:t>
            </a:r>
            <a:r>
              <a:rPr lang="en-US" sz="2800" dirty="0">
                <a:solidFill>
                  <a:srgbClr val="0B742E"/>
                </a:solidFill>
              </a:rPr>
              <a:t> </a:t>
            </a:r>
            <a:r>
              <a:rPr lang="en-US" sz="2800" dirty="0" err="1">
                <a:solidFill>
                  <a:srgbClr val="0B742E"/>
                </a:solidFill>
              </a:rPr>
              <a:t>Hương</a:t>
            </a:r>
            <a:r>
              <a:rPr lang="en-US" sz="2800" dirty="0">
                <a:solidFill>
                  <a:srgbClr val="0B742E"/>
                </a:solidFill>
              </a:rPr>
              <a:t> </a:t>
            </a:r>
            <a:r>
              <a:rPr lang="en-US" sz="2800" dirty="0" err="1">
                <a:solidFill>
                  <a:srgbClr val="0B742E"/>
                </a:solidFill>
              </a:rPr>
              <a:t>Cần</a:t>
            </a:r>
            <a:r>
              <a:rPr lang="en-US" sz="2800" dirty="0">
                <a:solidFill>
                  <a:srgbClr val="0B742E"/>
                </a:solidFill>
              </a:rPr>
              <a:t> </a:t>
            </a:r>
            <a:r>
              <a:rPr lang="en-US" sz="2800" dirty="0" err="1">
                <a:solidFill>
                  <a:srgbClr val="0B742E"/>
                </a:solidFill>
              </a:rPr>
              <a:t>nhỏ</a:t>
            </a:r>
            <a:r>
              <a:rPr lang="en-US" sz="2800" dirty="0">
                <a:solidFill>
                  <a:srgbClr val="0B742E"/>
                </a:solidFill>
              </a:rPr>
              <a:t> </a:t>
            </a:r>
            <a:r>
              <a:rPr lang="en-US" sz="2800" dirty="0" err="1">
                <a:solidFill>
                  <a:srgbClr val="0B742E"/>
                </a:solidFill>
              </a:rPr>
              <a:t>nhắn</a:t>
            </a:r>
            <a:r>
              <a:rPr lang="en-US" sz="2800" dirty="0">
                <a:solidFill>
                  <a:srgbClr val="0B742E"/>
                </a:solidFill>
              </a:rPr>
              <a:t> </a:t>
            </a:r>
            <a:r>
              <a:rPr lang="en-US" sz="2800" dirty="0" err="1">
                <a:solidFill>
                  <a:srgbClr val="0B742E"/>
                </a:solidFill>
              </a:rPr>
              <a:t>và</a:t>
            </a:r>
            <a:r>
              <a:rPr lang="en-US" sz="2800" dirty="0">
                <a:solidFill>
                  <a:srgbClr val="0B742E"/>
                </a:solidFill>
              </a:rPr>
              <a:t> </a:t>
            </a:r>
            <a:r>
              <a:rPr lang="en-US" sz="2800" dirty="0" err="1">
                <a:solidFill>
                  <a:srgbClr val="0B742E"/>
                </a:solidFill>
              </a:rPr>
              <a:t>quả</a:t>
            </a:r>
            <a:r>
              <a:rPr lang="en-US" sz="2800" dirty="0">
                <a:solidFill>
                  <a:srgbClr val="0B742E"/>
                </a:solidFill>
              </a:rPr>
              <a:t> </a:t>
            </a:r>
            <a:r>
              <a:rPr lang="en-US" sz="2800" dirty="0" err="1">
                <a:solidFill>
                  <a:srgbClr val="0B742E"/>
                </a:solidFill>
              </a:rPr>
              <a:t>thanh</a:t>
            </a:r>
            <a:r>
              <a:rPr lang="en-US" sz="2800" dirty="0">
                <a:solidFill>
                  <a:srgbClr val="0B742E"/>
                </a:solidFill>
              </a:rPr>
              <a:t> </a:t>
            </a:r>
            <a:r>
              <a:rPr lang="en-US" sz="2800" dirty="0" err="1">
                <a:solidFill>
                  <a:srgbClr val="0B742E"/>
                </a:solidFill>
              </a:rPr>
              <a:t>trà</a:t>
            </a:r>
            <a:r>
              <a:rPr lang="en-US" sz="2800" dirty="0">
                <a:solidFill>
                  <a:srgbClr val="0B742E"/>
                </a:solidFill>
              </a:rPr>
              <a:t> </a:t>
            </a:r>
            <a:r>
              <a:rPr lang="en-US" sz="2800" dirty="0" err="1">
                <a:solidFill>
                  <a:srgbClr val="0B742E"/>
                </a:solidFill>
              </a:rPr>
              <a:t>tròn</a:t>
            </a:r>
            <a:r>
              <a:rPr lang="en-US" sz="2800" dirty="0">
                <a:solidFill>
                  <a:srgbClr val="0B742E"/>
                </a:solidFill>
              </a:rPr>
              <a:t> </a:t>
            </a:r>
            <a:r>
              <a:rPr lang="en-US" sz="2800" dirty="0" err="1">
                <a:solidFill>
                  <a:srgbClr val="0B742E"/>
                </a:solidFill>
              </a:rPr>
              <a:t>xinh</a:t>
            </a:r>
            <a:r>
              <a:rPr lang="en-US" sz="2800" dirty="0">
                <a:solidFill>
                  <a:srgbClr val="0B742E"/>
                </a:solidFill>
              </a:rPr>
              <a:t> </a:t>
            </a:r>
            <a:r>
              <a:rPr lang="en-US" sz="2800" dirty="0" err="1">
                <a:solidFill>
                  <a:srgbClr val="0B742E"/>
                </a:solidFill>
              </a:rPr>
              <a:t>xứ</a:t>
            </a:r>
            <a:r>
              <a:rPr lang="en-US" sz="2800" dirty="0">
                <a:solidFill>
                  <a:srgbClr val="0B742E"/>
                </a:solidFill>
              </a:rPr>
              <a:t> </a:t>
            </a:r>
            <a:r>
              <a:rPr lang="en-US" sz="2800" dirty="0" err="1">
                <a:solidFill>
                  <a:srgbClr val="0B742E"/>
                </a:solidFill>
              </a:rPr>
              <a:t>Huế</a:t>
            </a:r>
            <a:r>
              <a:rPr lang="en-US" sz="2800" dirty="0">
                <a:solidFill>
                  <a:srgbClr val="0B742E"/>
                </a:solidFill>
              </a:rPr>
              <a:t>.</a:t>
            </a:r>
          </a:p>
          <a:p>
            <a:pPr algn="just">
              <a:lnSpc>
                <a:spcPct val="110000"/>
              </a:lnSpc>
            </a:pPr>
            <a:endParaRPr lang="en-US" sz="3000" dirty="0"/>
          </a:p>
        </p:txBody>
      </p:sp>
      <p:cxnSp>
        <p:nvCxnSpPr>
          <p:cNvPr id="34" name="Straight Connector 33">
            <a:extLst>
              <a:ext uri="{FF2B5EF4-FFF2-40B4-BE49-F238E27FC236}">
                <a16:creationId xmlns:a16="http://schemas.microsoft.com/office/drawing/2014/main" xmlns="" id="{41B49C37-4AFE-74A2-BFB4-29D185FAEB85}"/>
              </a:ext>
            </a:extLst>
          </p:cNvPr>
          <p:cNvCxnSpPr>
            <a:cxnSpLocks/>
          </p:cNvCxnSpPr>
          <p:nvPr/>
        </p:nvCxnSpPr>
        <p:spPr>
          <a:xfrm flipH="1">
            <a:off x="9423697" y="2261026"/>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xmlns="" id="{97E25632-39CF-D0E3-50B5-5EB7B7023577}"/>
              </a:ext>
            </a:extLst>
          </p:cNvPr>
          <p:cNvGrpSpPr/>
          <p:nvPr/>
        </p:nvGrpSpPr>
        <p:grpSpPr>
          <a:xfrm>
            <a:off x="4386273" y="2757633"/>
            <a:ext cx="246661" cy="549802"/>
            <a:chOff x="1991426" y="2764020"/>
            <a:chExt cx="246661" cy="549802"/>
          </a:xfrm>
        </p:grpSpPr>
        <p:cxnSp>
          <p:nvCxnSpPr>
            <p:cNvPr id="36" name="Straight Connector 35">
              <a:extLst>
                <a:ext uri="{FF2B5EF4-FFF2-40B4-BE49-F238E27FC236}">
                  <a16:creationId xmlns:a16="http://schemas.microsoft.com/office/drawing/2014/main" xmlns="" id="{176D35DA-4210-D2D6-6275-52DBD37D09FA}"/>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DDAA66E-684F-F24C-A9C0-5DB8152BD157}"/>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xmlns="" id="{22B9655D-E69F-A2DD-971B-DF2A5B56550C}"/>
              </a:ext>
            </a:extLst>
          </p:cNvPr>
          <p:cNvCxnSpPr>
            <a:cxnSpLocks/>
          </p:cNvCxnSpPr>
          <p:nvPr/>
        </p:nvCxnSpPr>
        <p:spPr>
          <a:xfrm flipH="1">
            <a:off x="2337098" y="5730064"/>
            <a:ext cx="144566"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F105EDB-D981-CE03-9F19-997CB8522BB5}"/>
              </a:ext>
            </a:extLst>
          </p:cNvPr>
          <p:cNvCxnSpPr>
            <a:cxnSpLocks/>
          </p:cNvCxnSpPr>
          <p:nvPr/>
        </p:nvCxnSpPr>
        <p:spPr>
          <a:xfrm flipH="1">
            <a:off x="11313402" y="5730064"/>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87DAD60-2E94-D147-50D2-AB2A3F7E8CEC}"/>
              </a:ext>
            </a:extLst>
          </p:cNvPr>
          <p:cNvCxnSpPr>
            <a:cxnSpLocks/>
          </p:cNvCxnSpPr>
          <p:nvPr/>
        </p:nvCxnSpPr>
        <p:spPr>
          <a:xfrm flipH="1">
            <a:off x="5009990" y="6198514"/>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Rounded Corners 22">
            <a:extLst>
              <a:ext uri="{FF2B5EF4-FFF2-40B4-BE49-F238E27FC236}">
                <a16:creationId xmlns:a16="http://schemas.microsoft.com/office/drawing/2014/main" xmlns="" id="{E45D5AD1-8BEB-0C31-B86B-4F352CC48391}"/>
              </a:ext>
            </a:extLst>
          </p:cNvPr>
          <p:cNvSpPr/>
          <p:nvPr/>
        </p:nvSpPr>
        <p:spPr>
          <a:xfrm>
            <a:off x="11261790" y="2693090"/>
            <a:ext cx="589182" cy="570949"/>
          </a:xfrm>
          <a:custGeom>
            <a:avLst/>
            <a:gdLst>
              <a:gd name="connsiteX0" fmla="*/ 0 w 589182"/>
              <a:gd name="connsiteY0" fmla="*/ 95160 h 570949"/>
              <a:gd name="connsiteX1" fmla="*/ 95160 w 589182"/>
              <a:gd name="connsiteY1" fmla="*/ 0 h 570949"/>
              <a:gd name="connsiteX2" fmla="*/ 494022 w 589182"/>
              <a:gd name="connsiteY2" fmla="*/ 0 h 570949"/>
              <a:gd name="connsiteX3" fmla="*/ 589182 w 589182"/>
              <a:gd name="connsiteY3" fmla="*/ 95160 h 570949"/>
              <a:gd name="connsiteX4" fmla="*/ 589182 w 589182"/>
              <a:gd name="connsiteY4" fmla="*/ 475789 h 570949"/>
              <a:gd name="connsiteX5" fmla="*/ 494022 w 589182"/>
              <a:gd name="connsiteY5" fmla="*/ 570949 h 570949"/>
              <a:gd name="connsiteX6" fmla="*/ 95160 w 589182"/>
              <a:gd name="connsiteY6" fmla="*/ 570949 h 570949"/>
              <a:gd name="connsiteX7" fmla="*/ 0 w 589182"/>
              <a:gd name="connsiteY7" fmla="*/ 475789 h 570949"/>
              <a:gd name="connsiteX8" fmla="*/ 0 w 589182"/>
              <a:gd name="connsiteY8" fmla="*/ 95160 h 5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182" h="570949" extrusionOk="0">
                <a:moveTo>
                  <a:pt x="0" y="95160"/>
                </a:moveTo>
                <a:cubicBezTo>
                  <a:pt x="-3760" y="35575"/>
                  <a:pt x="51086" y="8192"/>
                  <a:pt x="95160" y="0"/>
                </a:cubicBezTo>
                <a:cubicBezTo>
                  <a:pt x="275316" y="11595"/>
                  <a:pt x="353705" y="-787"/>
                  <a:pt x="494022" y="0"/>
                </a:cubicBezTo>
                <a:cubicBezTo>
                  <a:pt x="552447" y="2526"/>
                  <a:pt x="587155" y="36542"/>
                  <a:pt x="589182" y="95160"/>
                </a:cubicBezTo>
                <a:cubicBezTo>
                  <a:pt x="583252" y="233389"/>
                  <a:pt x="583247" y="397313"/>
                  <a:pt x="589182" y="475789"/>
                </a:cubicBezTo>
                <a:cubicBezTo>
                  <a:pt x="576592" y="525326"/>
                  <a:pt x="543290" y="558790"/>
                  <a:pt x="494022" y="570949"/>
                </a:cubicBezTo>
                <a:cubicBezTo>
                  <a:pt x="397657" y="578022"/>
                  <a:pt x="233622" y="561915"/>
                  <a:pt x="95160" y="570949"/>
                </a:cubicBezTo>
                <a:cubicBezTo>
                  <a:pt x="46068" y="563668"/>
                  <a:pt x="5892" y="536620"/>
                  <a:pt x="0" y="475789"/>
                </a:cubicBezTo>
                <a:cubicBezTo>
                  <a:pt x="15721" y="377957"/>
                  <a:pt x="-16820" y="192169"/>
                  <a:pt x="0" y="95160"/>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2" name="Rectangle: Rounded Corners 22">
            <a:extLst>
              <a:ext uri="{FF2B5EF4-FFF2-40B4-BE49-F238E27FC236}">
                <a16:creationId xmlns:a16="http://schemas.microsoft.com/office/drawing/2014/main" xmlns="" id="{6E8785C6-E62F-1F8E-4BF4-0C17F3F71723}"/>
              </a:ext>
            </a:extLst>
          </p:cNvPr>
          <p:cNvSpPr/>
          <p:nvPr/>
        </p:nvSpPr>
        <p:spPr>
          <a:xfrm>
            <a:off x="341022" y="3264039"/>
            <a:ext cx="697364" cy="570949"/>
          </a:xfrm>
          <a:custGeom>
            <a:avLst/>
            <a:gdLst>
              <a:gd name="connsiteX0" fmla="*/ 0 w 697364"/>
              <a:gd name="connsiteY0" fmla="*/ 95160 h 570949"/>
              <a:gd name="connsiteX1" fmla="*/ 95160 w 697364"/>
              <a:gd name="connsiteY1" fmla="*/ 0 h 570949"/>
              <a:gd name="connsiteX2" fmla="*/ 602204 w 697364"/>
              <a:gd name="connsiteY2" fmla="*/ 0 h 570949"/>
              <a:gd name="connsiteX3" fmla="*/ 697364 w 697364"/>
              <a:gd name="connsiteY3" fmla="*/ 95160 h 570949"/>
              <a:gd name="connsiteX4" fmla="*/ 697364 w 697364"/>
              <a:gd name="connsiteY4" fmla="*/ 475789 h 570949"/>
              <a:gd name="connsiteX5" fmla="*/ 602204 w 697364"/>
              <a:gd name="connsiteY5" fmla="*/ 570949 h 570949"/>
              <a:gd name="connsiteX6" fmla="*/ 95160 w 697364"/>
              <a:gd name="connsiteY6" fmla="*/ 570949 h 570949"/>
              <a:gd name="connsiteX7" fmla="*/ 0 w 697364"/>
              <a:gd name="connsiteY7" fmla="*/ 475789 h 570949"/>
              <a:gd name="connsiteX8" fmla="*/ 0 w 697364"/>
              <a:gd name="connsiteY8" fmla="*/ 95160 h 5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64" h="570949" extrusionOk="0">
                <a:moveTo>
                  <a:pt x="0" y="95160"/>
                </a:moveTo>
                <a:cubicBezTo>
                  <a:pt x="-3760" y="35575"/>
                  <a:pt x="51086" y="8192"/>
                  <a:pt x="95160" y="0"/>
                </a:cubicBezTo>
                <a:cubicBezTo>
                  <a:pt x="235073" y="15735"/>
                  <a:pt x="445042" y="3843"/>
                  <a:pt x="602204" y="0"/>
                </a:cubicBezTo>
                <a:cubicBezTo>
                  <a:pt x="660629" y="2526"/>
                  <a:pt x="695337" y="36542"/>
                  <a:pt x="697364" y="95160"/>
                </a:cubicBezTo>
                <a:cubicBezTo>
                  <a:pt x="691434" y="233389"/>
                  <a:pt x="691429" y="397313"/>
                  <a:pt x="697364" y="475789"/>
                </a:cubicBezTo>
                <a:cubicBezTo>
                  <a:pt x="684774" y="525326"/>
                  <a:pt x="651472" y="558790"/>
                  <a:pt x="602204" y="570949"/>
                </a:cubicBezTo>
                <a:cubicBezTo>
                  <a:pt x="403728" y="564214"/>
                  <a:pt x="213001" y="560123"/>
                  <a:pt x="95160" y="570949"/>
                </a:cubicBezTo>
                <a:cubicBezTo>
                  <a:pt x="46068" y="563668"/>
                  <a:pt x="5892" y="536620"/>
                  <a:pt x="0" y="475789"/>
                </a:cubicBezTo>
                <a:cubicBezTo>
                  <a:pt x="15721" y="377957"/>
                  <a:pt x="-16820" y="192169"/>
                  <a:pt x="0" y="95160"/>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Rounded Corners 22">
            <a:extLst>
              <a:ext uri="{FF2B5EF4-FFF2-40B4-BE49-F238E27FC236}">
                <a16:creationId xmlns:a16="http://schemas.microsoft.com/office/drawing/2014/main" xmlns="" id="{CE80A8C3-E60A-17F8-E1DF-E076AB0A0A03}"/>
              </a:ext>
            </a:extLst>
          </p:cNvPr>
          <p:cNvSpPr/>
          <p:nvPr/>
        </p:nvSpPr>
        <p:spPr>
          <a:xfrm>
            <a:off x="6421927" y="3832740"/>
            <a:ext cx="1342724" cy="435598"/>
          </a:xfrm>
          <a:custGeom>
            <a:avLst/>
            <a:gdLst>
              <a:gd name="connsiteX0" fmla="*/ 0 w 1342724"/>
              <a:gd name="connsiteY0" fmla="*/ 72601 h 435598"/>
              <a:gd name="connsiteX1" fmla="*/ 72601 w 1342724"/>
              <a:gd name="connsiteY1" fmla="*/ 0 h 435598"/>
              <a:gd name="connsiteX2" fmla="*/ 659387 w 1342724"/>
              <a:gd name="connsiteY2" fmla="*/ 0 h 435598"/>
              <a:gd name="connsiteX3" fmla="*/ 1270123 w 1342724"/>
              <a:gd name="connsiteY3" fmla="*/ 0 h 435598"/>
              <a:gd name="connsiteX4" fmla="*/ 1342724 w 1342724"/>
              <a:gd name="connsiteY4" fmla="*/ 72601 h 435598"/>
              <a:gd name="connsiteX5" fmla="*/ 1342724 w 1342724"/>
              <a:gd name="connsiteY5" fmla="*/ 362997 h 435598"/>
              <a:gd name="connsiteX6" fmla="*/ 1270123 w 1342724"/>
              <a:gd name="connsiteY6" fmla="*/ 435598 h 435598"/>
              <a:gd name="connsiteX7" fmla="*/ 707288 w 1342724"/>
              <a:gd name="connsiteY7" fmla="*/ 435598 h 435598"/>
              <a:gd name="connsiteX8" fmla="*/ 72601 w 1342724"/>
              <a:gd name="connsiteY8" fmla="*/ 435598 h 435598"/>
              <a:gd name="connsiteX9" fmla="*/ 0 w 1342724"/>
              <a:gd name="connsiteY9" fmla="*/ 362997 h 435598"/>
              <a:gd name="connsiteX10" fmla="*/ 0 w 1342724"/>
              <a:gd name="connsiteY10" fmla="*/ 72601 h 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724" h="435598" extrusionOk="0">
                <a:moveTo>
                  <a:pt x="0" y="72601"/>
                </a:moveTo>
                <a:cubicBezTo>
                  <a:pt x="-1809" y="29123"/>
                  <a:pt x="36595" y="3950"/>
                  <a:pt x="72601" y="0"/>
                </a:cubicBezTo>
                <a:cubicBezTo>
                  <a:pt x="359946" y="-1440"/>
                  <a:pt x="395494" y="15869"/>
                  <a:pt x="659387" y="0"/>
                </a:cubicBezTo>
                <a:cubicBezTo>
                  <a:pt x="923280" y="-15869"/>
                  <a:pt x="1034999" y="9376"/>
                  <a:pt x="1270123" y="0"/>
                </a:cubicBezTo>
                <a:cubicBezTo>
                  <a:pt x="1314213" y="7565"/>
                  <a:pt x="1343548" y="33712"/>
                  <a:pt x="1342724" y="72601"/>
                </a:cubicBezTo>
                <a:cubicBezTo>
                  <a:pt x="1336420" y="197120"/>
                  <a:pt x="1334727" y="290051"/>
                  <a:pt x="1342724" y="362997"/>
                </a:cubicBezTo>
                <a:cubicBezTo>
                  <a:pt x="1335241" y="409171"/>
                  <a:pt x="1312360" y="437891"/>
                  <a:pt x="1270123" y="435598"/>
                </a:cubicBezTo>
                <a:cubicBezTo>
                  <a:pt x="1140430" y="414845"/>
                  <a:pt x="846260" y="416925"/>
                  <a:pt x="707288" y="435598"/>
                </a:cubicBezTo>
                <a:cubicBezTo>
                  <a:pt x="568316" y="454271"/>
                  <a:pt x="292256" y="420206"/>
                  <a:pt x="72601" y="435598"/>
                </a:cubicBezTo>
                <a:cubicBezTo>
                  <a:pt x="33245" y="443133"/>
                  <a:pt x="2336" y="405321"/>
                  <a:pt x="0" y="362997"/>
                </a:cubicBezTo>
                <a:cubicBezTo>
                  <a:pt x="13945" y="245903"/>
                  <a:pt x="-3813" y="169602"/>
                  <a:pt x="0" y="72601"/>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4" name="Rectangle: Rounded Corners 22">
            <a:extLst>
              <a:ext uri="{FF2B5EF4-FFF2-40B4-BE49-F238E27FC236}">
                <a16:creationId xmlns:a16="http://schemas.microsoft.com/office/drawing/2014/main" xmlns="" id="{CA8C4E32-E778-1CA5-343E-E23BA77D3399}"/>
              </a:ext>
            </a:extLst>
          </p:cNvPr>
          <p:cNvSpPr/>
          <p:nvPr/>
        </p:nvSpPr>
        <p:spPr>
          <a:xfrm>
            <a:off x="6261315" y="4341798"/>
            <a:ext cx="1749549" cy="435598"/>
          </a:xfrm>
          <a:custGeom>
            <a:avLst/>
            <a:gdLst>
              <a:gd name="connsiteX0" fmla="*/ 0 w 1749549"/>
              <a:gd name="connsiteY0" fmla="*/ 72601 h 435598"/>
              <a:gd name="connsiteX1" fmla="*/ 72601 w 1749549"/>
              <a:gd name="connsiteY1" fmla="*/ 0 h 435598"/>
              <a:gd name="connsiteX2" fmla="*/ 591340 w 1749549"/>
              <a:gd name="connsiteY2" fmla="*/ 0 h 435598"/>
              <a:gd name="connsiteX3" fmla="*/ 1126122 w 1749549"/>
              <a:gd name="connsiteY3" fmla="*/ 0 h 435598"/>
              <a:gd name="connsiteX4" fmla="*/ 1676948 w 1749549"/>
              <a:gd name="connsiteY4" fmla="*/ 0 h 435598"/>
              <a:gd name="connsiteX5" fmla="*/ 1749549 w 1749549"/>
              <a:gd name="connsiteY5" fmla="*/ 72601 h 435598"/>
              <a:gd name="connsiteX6" fmla="*/ 1749549 w 1749549"/>
              <a:gd name="connsiteY6" fmla="*/ 362997 h 435598"/>
              <a:gd name="connsiteX7" fmla="*/ 1676948 w 1749549"/>
              <a:gd name="connsiteY7" fmla="*/ 435598 h 435598"/>
              <a:gd name="connsiteX8" fmla="*/ 1190296 w 1749549"/>
              <a:gd name="connsiteY8" fmla="*/ 435598 h 435598"/>
              <a:gd name="connsiteX9" fmla="*/ 687601 w 1749549"/>
              <a:gd name="connsiteY9" fmla="*/ 435598 h 435598"/>
              <a:gd name="connsiteX10" fmla="*/ 72601 w 1749549"/>
              <a:gd name="connsiteY10" fmla="*/ 435598 h 435598"/>
              <a:gd name="connsiteX11" fmla="*/ 0 w 1749549"/>
              <a:gd name="connsiteY11" fmla="*/ 362997 h 435598"/>
              <a:gd name="connsiteX12" fmla="*/ 0 w 1749549"/>
              <a:gd name="connsiteY12" fmla="*/ 72601 h 43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9549" h="435598" extrusionOk="0">
                <a:moveTo>
                  <a:pt x="0" y="72601"/>
                </a:moveTo>
                <a:cubicBezTo>
                  <a:pt x="-1809" y="29123"/>
                  <a:pt x="36595" y="3950"/>
                  <a:pt x="72601" y="0"/>
                </a:cubicBezTo>
                <a:cubicBezTo>
                  <a:pt x="258410" y="-8209"/>
                  <a:pt x="404022" y="4641"/>
                  <a:pt x="591340" y="0"/>
                </a:cubicBezTo>
                <a:cubicBezTo>
                  <a:pt x="778658" y="-4641"/>
                  <a:pt x="913265" y="-2486"/>
                  <a:pt x="1126122" y="0"/>
                </a:cubicBezTo>
                <a:cubicBezTo>
                  <a:pt x="1338979" y="2486"/>
                  <a:pt x="1563093" y="5562"/>
                  <a:pt x="1676948" y="0"/>
                </a:cubicBezTo>
                <a:cubicBezTo>
                  <a:pt x="1709789" y="512"/>
                  <a:pt x="1750911" y="39237"/>
                  <a:pt x="1749549" y="72601"/>
                </a:cubicBezTo>
                <a:cubicBezTo>
                  <a:pt x="1747554" y="207872"/>
                  <a:pt x="1738011" y="219427"/>
                  <a:pt x="1749549" y="362997"/>
                </a:cubicBezTo>
                <a:cubicBezTo>
                  <a:pt x="1749239" y="404846"/>
                  <a:pt x="1716259" y="434196"/>
                  <a:pt x="1676948" y="435598"/>
                </a:cubicBezTo>
                <a:cubicBezTo>
                  <a:pt x="1573014" y="459817"/>
                  <a:pt x="1430166" y="427996"/>
                  <a:pt x="1190296" y="435598"/>
                </a:cubicBezTo>
                <a:cubicBezTo>
                  <a:pt x="950426" y="443200"/>
                  <a:pt x="835305" y="456924"/>
                  <a:pt x="687601" y="435598"/>
                </a:cubicBezTo>
                <a:cubicBezTo>
                  <a:pt x="539897" y="414272"/>
                  <a:pt x="220441" y="453188"/>
                  <a:pt x="72601" y="435598"/>
                </a:cubicBezTo>
                <a:cubicBezTo>
                  <a:pt x="39924" y="440614"/>
                  <a:pt x="2595" y="409651"/>
                  <a:pt x="0" y="362997"/>
                </a:cubicBezTo>
                <a:cubicBezTo>
                  <a:pt x="3336" y="244727"/>
                  <a:pt x="4147" y="192736"/>
                  <a:pt x="0" y="72601"/>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Rectangle: Rounded Corners 22">
            <a:extLst>
              <a:ext uri="{FF2B5EF4-FFF2-40B4-BE49-F238E27FC236}">
                <a16:creationId xmlns:a16="http://schemas.microsoft.com/office/drawing/2014/main" xmlns="" id="{44293CEA-526B-5643-C9CA-AD005A0AF68D}"/>
              </a:ext>
            </a:extLst>
          </p:cNvPr>
          <p:cNvSpPr/>
          <p:nvPr/>
        </p:nvSpPr>
        <p:spPr>
          <a:xfrm>
            <a:off x="1651969" y="4772333"/>
            <a:ext cx="1199719" cy="499220"/>
          </a:xfrm>
          <a:custGeom>
            <a:avLst/>
            <a:gdLst>
              <a:gd name="connsiteX0" fmla="*/ 0 w 1199719"/>
              <a:gd name="connsiteY0" fmla="*/ 83205 h 499220"/>
              <a:gd name="connsiteX1" fmla="*/ 83205 w 1199719"/>
              <a:gd name="connsiteY1" fmla="*/ 0 h 499220"/>
              <a:gd name="connsiteX2" fmla="*/ 589526 w 1199719"/>
              <a:gd name="connsiteY2" fmla="*/ 0 h 499220"/>
              <a:gd name="connsiteX3" fmla="*/ 1116514 w 1199719"/>
              <a:gd name="connsiteY3" fmla="*/ 0 h 499220"/>
              <a:gd name="connsiteX4" fmla="*/ 1199719 w 1199719"/>
              <a:gd name="connsiteY4" fmla="*/ 83205 h 499220"/>
              <a:gd name="connsiteX5" fmla="*/ 1199719 w 1199719"/>
              <a:gd name="connsiteY5" fmla="*/ 416015 h 499220"/>
              <a:gd name="connsiteX6" fmla="*/ 1116514 w 1199719"/>
              <a:gd name="connsiteY6" fmla="*/ 499220 h 499220"/>
              <a:gd name="connsiteX7" fmla="*/ 630859 w 1199719"/>
              <a:gd name="connsiteY7" fmla="*/ 499220 h 499220"/>
              <a:gd name="connsiteX8" fmla="*/ 83205 w 1199719"/>
              <a:gd name="connsiteY8" fmla="*/ 499220 h 499220"/>
              <a:gd name="connsiteX9" fmla="*/ 0 w 1199719"/>
              <a:gd name="connsiteY9" fmla="*/ 416015 h 499220"/>
              <a:gd name="connsiteX10" fmla="*/ 0 w 1199719"/>
              <a:gd name="connsiteY10" fmla="*/ 83205 h 49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9719" h="499220" extrusionOk="0">
                <a:moveTo>
                  <a:pt x="0" y="83205"/>
                </a:moveTo>
                <a:cubicBezTo>
                  <a:pt x="-2244" y="33055"/>
                  <a:pt x="41271" y="3882"/>
                  <a:pt x="83205" y="0"/>
                </a:cubicBezTo>
                <a:cubicBezTo>
                  <a:pt x="322786" y="-16821"/>
                  <a:pt x="424431" y="19335"/>
                  <a:pt x="589526" y="0"/>
                </a:cubicBezTo>
                <a:cubicBezTo>
                  <a:pt x="754621" y="-19335"/>
                  <a:pt x="879517" y="-8114"/>
                  <a:pt x="1116514" y="0"/>
                </a:cubicBezTo>
                <a:cubicBezTo>
                  <a:pt x="1165103" y="4993"/>
                  <a:pt x="1204233" y="43868"/>
                  <a:pt x="1199719" y="83205"/>
                </a:cubicBezTo>
                <a:cubicBezTo>
                  <a:pt x="1214751" y="165055"/>
                  <a:pt x="1183641" y="313479"/>
                  <a:pt x="1199719" y="416015"/>
                </a:cubicBezTo>
                <a:cubicBezTo>
                  <a:pt x="1195985" y="465001"/>
                  <a:pt x="1167728" y="504854"/>
                  <a:pt x="1116514" y="499220"/>
                </a:cubicBezTo>
                <a:cubicBezTo>
                  <a:pt x="948989" y="512101"/>
                  <a:pt x="731519" y="494016"/>
                  <a:pt x="630859" y="499220"/>
                </a:cubicBezTo>
                <a:cubicBezTo>
                  <a:pt x="530199" y="504424"/>
                  <a:pt x="213658" y="492332"/>
                  <a:pt x="83205" y="499220"/>
                </a:cubicBezTo>
                <a:cubicBezTo>
                  <a:pt x="37468" y="501419"/>
                  <a:pt x="3271" y="465087"/>
                  <a:pt x="0" y="416015"/>
                </a:cubicBezTo>
                <a:cubicBezTo>
                  <a:pt x="9432" y="273429"/>
                  <a:pt x="-7533" y="216153"/>
                  <a:pt x="0" y="83205"/>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6" name="Rectangle: Rounded Corners 22">
            <a:extLst>
              <a:ext uri="{FF2B5EF4-FFF2-40B4-BE49-F238E27FC236}">
                <a16:creationId xmlns:a16="http://schemas.microsoft.com/office/drawing/2014/main" xmlns="" id="{1514419C-7B14-F409-E8F7-386E2DAE3000}"/>
              </a:ext>
            </a:extLst>
          </p:cNvPr>
          <p:cNvSpPr/>
          <p:nvPr/>
        </p:nvSpPr>
        <p:spPr>
          <a:xfrm>
            <a:off x="3001790" y="4736468"/>
            <a:ext cx="1384483" cy="570949"/>
          </a:xfrm>
          <a:custGeom>
            <a:avLst/>
            <a:gdLst>
              <a:gd name="connsiteX0" fmla="*/ 0 w 1384483"/>
              <a:gd name="connsiteY0" fmla="*/ 95160 h 570949"/>
              <a:gd name="connsiteX1" fmla="*/ 95160 w 1384483"/>
              <a:gd name="connsiteY1" fmla="*/ 0 h 570949"/>
              <a:gd name="connsiteX2" fmla="*/ 680300 w 1384483"/>
              <a:gd name="connsiteY2" fmla="*/ 0 h 570949"/>
              <a:gd name="connsiteX3" fmla="*/ 1289323 w 1384483"/>
              <a:gd name="connsiteY3" fmla="*/ 0 h 570949"/>
              <a:gd name="connsiteX4" fmla="*/ 1384483 w 1384483"/>
              <a:gd name="connsiteY4" fmla="*/ 95160 h 570949"/>
              <a:gd name="connsiteX5" fmla="*/ 1384483 w 1384483"/>
              <a:gd name="connsiteY5" fmla="*/ 475789 h 570949"/>
              <a:gd name="connsiteX6" fmla="*/ 1289323 w 1384483"/>
              <a:gd name="connsiteY6" fmla="*/ 570949 h 570949"/>
              <a:gd name="connsiteX7" fmla="*/ 728066 w 1384483"/>
              <a:gd name="connsiteY7" fmla="*/ 570949 h 570949"/>
              <a:gd name="connsiteX8" fmla="*/ 95160 w 1384483"/>
              <a:gd name="connsiteY8" fmla="*/ 570949 h 570949"/>
              <a:gd name="connsiteX9" fmla="*/ 0 w 1384483"/>
              <a:gd name="connsiteY9" fmla="*/ 475789 h 570949"/>
              <a:gd name="connsiteX10" fmla="*/ 0 w 1384483"/>
              <a:gd name="connsiteY10" fmla="*/ 95160 h 57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483" h="570949" extrusionOk="0">
                <a:moveTo>
                  <a:pt x="0" y="95160"/>
                </a:moveTo>
                <a:cubicBezTo>
                  <a:pt x="-3760" y="35575"/>
                  <a:pt x="51086" y="8192"/>
                  <a:pt x="95160" y="0"/>
                </a:cubicBezTo>
                <a:cubicBezTo>
                  <a:pt x="305997" y="-21372"/>
                  <a:pt x="431713" y="-23378"/>
                  <a:pt x="680300" y="0"/>
                </a:cubicBezTo>
                <a:cubicBezTo>
                  <a:pt x="928887" y="23378"/>
                  <a:pt x="1165706" y="20841"/>
                  <a:pt x="1289323" y="0"/>
                </a:cubicBezTo>
                <a:cubicBezTo>
                  <a:pt x="1345869" y="7560"/>
                  <a:pt x="1388303" y="48204"/>
                  <a:pt x="1384483" y="95160"/>
                </a:cubicBezTo>
                <a:cubicBezTo>
                  <a:pt x="1393151" y="281954"/>
                  <a:pt x="1394703" y="313251"/>
                  <a:pt x="1384483" y="475789"/>
                </a:cubicBezTo>
                <a:cubicBezTo>
                  <a:pt x="1378657" y="533076"/>
                  <a:pt x="1350835" y="580541"/>
                  <a:pt x="1289323" y="570949"/>
                </a:cubicBezTo>
                <a:cubicBezTo>
                  <a:pt x="1153182" y="571409"/>
                  <a:pt x="911930" y="595818"/>
                  <a:pt x="728066" y="570949"/>
                </a:cubicBezTo>
                <a:cubicBezTo>
                  <a:pt x="544202" y="546080"/>
                  <a:pt x="363583" y="594158"/>
                  <a:pt x="95160" y="570949"/>
                </a:cubicBezTo>
                <a:cubicBezTo>
                  <a:pt x="43496" y="580019"/>
                  <a:pt x="891" y="529194"/>
                  <a:pt x="0" y="475789"/>
                </a:cubicBezTo>
                <a:cubicBezTo>
                  <a:pt x="4693" y="326159"/>
                  <a:pt x="-14367" y="190908"/>
                  <a:pt x="0" y="95160"/>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7" name="Rectangle: Rounded Corners 22">
            <a:extLst>
              <a:ext uri="{FF2B5EF4-FFF2-40B4-BE49-F238E27FC236}">
                <a16:creationId xmlns:a16="http://schemas.microsoft.com/office/drawing/2014/main" xmlns="" id="{E18DF196-3F93-49C9-FE16-868C7EADFE3E}"/>
              </a:ext>
            </a:extLst>
          </p:cNvPr>
          <p:cNvSpPr/>
          <p:nvPr/>
        </p:nvSpPr>
        <p:spPr>
          <a:xfrm>
            <a:off x="2470203" y="5780868"/>
            <a:ext cx="1734198" cy="456367"/>
          </a:xfrm>
          <a:custGeom>
            <a:avLst/>
            <a:gdLst>
              <a:gd name="connsiteX0" fmla="*/ 0 w 1734198"/>
              <a:gd name="connsiteY0" fmla="*/ 76063 h 456367"/>
              <a:gd name="connsiteX1" fmla="*/ 76063 w 1734198"/>
              <a:gd name="connsiteY1" fmla="*/ 0 h 456367"/>
              <a:gd name="connsiteX2" fmla="*/ 587600 w 1734198"/>
              <a:gd name="connsiteY2" fmla="*/ 0 h 456367"/>
              <a:gd name="connsiteX3" fmla="*/ 1114957 w 1734198"/>
              <a:gd name="connsiteY3" fmla="*/ 0 h 456367"/>
              <a:gd name="connsiteX4" fmla="*/ 1658135 w 1734198"/>
              <a:gd name="connsiteY4" fmla="*/ 0 h 456367"/>
              <a:gd name="connsiteX5" fmla="*/ 1734198 w 1734198"/>
              <a:gd name="connsiteY5" fmla="*/ 76063 h 456367"/>
              <a:gd name="connsiteX6" fmla="*/ 1734198 w 1734198"/>
              <a:gd name="connsiteY6" fmla="*/ 380304 h 456367"/>
              <a:gd name="connsiteX7" fmla="*/ 1658135 w 1734198"/>
              <a:gd name="connsiteY7" fmla="*/ 456367 h 456367"/>
              <a:gd name="connsiteX8" fmla="*/ 1178240 w 1734198"/>
              <a:gd name="connsiteY8" fmla="*/ 456367 h 456367"/>
              <a:gd name="connsiteX9" fmla="*/ 682524 w 1734198"/>
              <a:gd name="connsiteY9" fmla="*/ 456367 h 456367"/>
              <a:gd name="connsiteX10" fmla="*/ 76063 w 1734198"/>
              <a:gd name="connsiteY10" fmla="*/ 456367 h 456367"/>
              <a:gd name="connsiteX11" fmla="*/ 0 w 1734198"/>
              <a:gd name="connsiteY11" fmla="*/ 380304 h 456367"/>
              <a:gd name="connsiteX12" fmla="*/ 0 w 1734198"/>
              <a:gd name="connsiteY12" fmla="*/ 76063 h 45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198" h="456367" extrusionOk="0">
                <a:moveTo>
                  <a:pt x="0" y="76063"/>
                </a:moveTo>
                <a:cubicBezTo>
                  <a:pt x="-1500" y="31251"/>
                  <a:pt x="39482" y="5242"/>
                  <a:pt x="76063" y="0"/>
                </a:cubicBezTo>
                <a:cubicBezTo>
                  <a:pt x="314440" y="-339"/>
                  <a:pt x="482249" y="-21025"/>
                  <a:pt x="587600" y="0"/>
                </a:cubicBezTo>
                <a:cubicBezTo>
                  <a:pt x="692951" y="21025"/>
                  <a:pt x="902768" y="-1613"/>
                  <a:pt x="1114957" y="0"/>
                </a:cubicBezTo>
                <a:cubicBezTo>
                  <a:pt x="1327146" y="1613"/>
                  <a:pt x="1395530" y="-8316"/>
                  <a:pt x="1658135" y="0"/>
                </a:cubicBezTo>
                <a:cubicBezTo>
                  <a:pt x="1691313" y="623"/>
                  <a:pt x="1734762" y="36844"/>
                  <a:pt x="1734198" y="76063"/>
                </a:cubicBezTo>
                <a:cubicBezTo>
                  <a:pt x="1742762" y="222951"/>
                  <a:pt x="1720264" y="288656"/>
                  <a:pt x="1734198" y="380304"/>
                </a:cubicBezTo>
                <a:cubicBezTo>
                  <a:pt x="1733278" y="427514"/>
                  <a:pt x="1697198" y="451107"/>
                  <a:pt x="1658135" y="456367"/>
                </a:cubicBezTo>
                <a:cubicBezTo>
                  <a:pt x="1500626" y="445334"/>
                  <a:pt x="1376798" y="461212"/>
                  <a:pt x="1178240" y="456367"/>
                </a:cubicBezTo>
                <a:cubicBezTo>
                  <a:pt x="979682" y="451522"/>
                  <a:pt x="829589" y="479934"/>
                  <a:pt x="682524" y="456367"/>
                </a:cubicBezTo>
                <a:cubicBezTo>
                  <a:pt x="535459" y="432800"/>
                  <a:pt x="218788" y="444809"/>
                  <a:pt x="76063" y="456367"/>
                </a:cubicBezTo>
                <a:cubicBezTo>
                  <a:pt x="35521" y="457358"/>
                  <a:pt x="2135" y="427706"/>
                  <a:pt x="0" y="380304"/>
                </a:cubicBezTo>
                <a:cubicBezTo>
                  <a:pt x="6636" y="242502"/>
                  <a:pt x="8916" y="217664"/>
                  <a:pt x="0" y="76063"/>
                </a:cubicBezTo>
                <a:close/>
              </a:path>
            </a:pathLst>
          </a:custGeom>
          <a:noFill/>
          <a:ln w="28575">
            <a:solidFill>
              <a:srgbClr val="FF0000"/>
            </a:solidFill>
            <a:extLst>
              <a:ext uri="{C807C97D-BFC1-408E-A445-0C87EB9F89A2}">
                <ask:lineSketchStyleProps xmlns:ask="http://schemas.microsoft.com/office/drawing/2018/sketchyshapes" xmlns="" sd="1246404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ontrols>
      <mc:AlternateContent xmlns:mc="http://schemas.openxmlformats.org/markup-compatibility/2006">
        <mc:Choice xmlns:v="urn:schemas-microsoft-com:vml" Requires="v">
          <p:control spid="2051" name="TextBox1" r:id="rId2" imgW="4229280" imgH="1013400"/>
        </mc:Choice>
        <mc:Fallback>
          <p:control name="TextBox1" r:id="rId2" imgW="4229280" imgH="1013400">
            <p:pic>
              <p:nvPicPr>
                <p:cNvPr id="14" name="TextBox1">
                  <a:extLst>
                    <a:ext uri="{FF2B5EF4-FFF2-40B4-BE49-F238E27FC236}">
                      <a16:creationId xmlns:a16="http://schemas.microsoft.com/office/drawing/2014/main" xmlns="" id="{330F69E2-CF9B-1E17-531C-FD6EFA1B961F}"/>
                    </a:ext>
                  </a:extLst>
                </p:cNvPr>
                <p:cNvPicPr>
                  <a:picLocks/>
                </p:cNvPicPr>
                <p:nvPr/>
              </p:nvPicPr>
              <p:blipFill>
                <a:blip r:embed="rId8"/>
                <a:stretch>
                  <a:fillRect/>
                </a:stretch>
              </p:blipFill>
              <p:spPr>
                <a:xfrm>
                  <a:off x="7924799" y="1175439"/>
                  <a:ext cx="4229100" cy="1014414"/>
                </a:xfrm>
                <a:prstGeom prst="rect">
                  <a:avLst/>
                </a:prstGeom>
              </p:spPr>
            </p:pic>
          </p:control>
        </mc:Fallback>
      </mc:AlternateContent>
    </p:controls>
    <p:extLst>
      <p:ext uri="{BB962C8B-B14F-4D97-AF65-F5344CB8AC3E}">
        <p14:creationId xmlns:p14="http://schemas.microsoft.com/office/powerpoint/2010/main" val="24825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heel(1)">
                                      <p:cBhvr>
                                        <p:cTn id="26" dur="500"/>
                                        <p:tgtEl>
                                          <p:spTgt spid="41"/>
                                        </p:tgtEl>
                                      </p:cBhvr>
                                    </p:animEffect>
                                  </p:childTnLst>
                                  <p:subTnLst>
                                    <p:audio>
                                      <p:cMediaNode>
                                        <p:cTn display="0" masterRel="sameClick">
                                          <p:stCondLst>
                                            <p:cond evt="begin" delay="0">
                                              <p:tn val="24"/>
                                            </p:cond>
                                          </p:stCondLst>
                                          <p:endCondLst>
                                            <p:cond evt="onStopAudio" delay="0">
                                              <p:tgtEl>
                                                <p:sldTgt/>
                                              </p:tgtEl>
                                            </p:cond>
                                          </p:endCondLst>
                                        </p:cTn>
                                        <p:tgtEl>
                                          <p:sndTgt r:embed="rId5" name="ÂM-THANH-XOAY.wav"/>
                                        </p:tgtEl>
                                      </p:cMediaNode>
                                    </p:audio>
                                  </p:sub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heel(1)">
                                      <p:cBhvr>
                                        <p:cTn id="30" dur="500"/>
                                        <p:tgtEl>
                                          <p:spTgt spid="42"/>
                                        </p:tgtEl>
                                      </p:cBhvr>
                                    </p:animEffect>
                                  </p:childTnLst>
                                  <p:subTnLst>
                                    <p:audio>
                                      <p:cMediaNode>
                                        <p:cTn display="0" masterRel="sameClick">
                                          <p:stCondLst>
                                            <p:cond evt="begin" delay="0">
                                              <p:tn val="28"/>
                                            </p:cond>
                                          </p:stCondLst>
                                          <p:endCondLst>
                                            <p:cond evt="onStopAudio" delay="0">
                                              <p:tgtEl>
                                                <p:sldTgt/>
                                              </p:tgtEl>
                                            </p:cond>
                                          </p:endCondLst>
                                        </p:cTn>
                                        <p:tgtEl>
                                          <p:sndTgt r:embed="rId5" name="ÂM-THANH-XOAY.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heel(1)">
                                      <p:cBhvr>
                                        <p:cTn id="35" dur="500"/>
                                        <p:tgtEl>
                                          <p:spTgt spid="43"/>
                                        </p:tgtEl>
                                      </p:cBhvr>
                                    </p:animEffect>
                                  </p:childTnLst>
                                  <p:subTnLst>
                                    <p:audio>
                                      <p:cMediaNode>
                                        <p:cTn display="0" masterRel="sameClick">
                                          <p:stCondLst>
                                            <p:cond evt="begin" delay="0">
                                              <p:tn val="33"/>
                                            </p:cond>
                                          </p:stCondLst>
                                          <p:endCondLst>
                                            <p:cond evt="onStopAudio" delay="0">
                                              <p:tgtEl>
                                                <p:sldTgt/>
                                              </p:tgtEl>
                                            </p:cond>
                                          </p:endCondLst>
                                        </p:cTn>
                                        <p:tgtEl>
                                          <p:sndTgt r:embed="rId5" name="ÂM-THANH-XOAY.wav"/>
                                        </p:tgtEl>
                                      </p:cMediaNode>
                                    </p:audio>
                                  </p:sub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heel(1)">
                                      <p:cBhvr>
                                        <p:cTn id="40" dur="500"/>
                                        <p:tgtEl>
                                          <p:spTgt spid="44"/>
                                        </p:tgtEl>
                                      </p:cBhvr>
                                    </p:animEffect>
                                  </p:childTnLst>
                                  <p:subTnLst>
                                    <p:audio>
                                      <p:cMediaNode>
                                        <p:cTn display="0" masterRel="sameClick">
                                          <p:stCondLst>
                                            <p:cond evt="begin" delay="0">
                                              <p:tn val="38"/>
                                            </p:cond>
                                          </p:stCondLst>
                                          <p:endCondLst>
                                            <p:cond evt="onStopAudio" delay="0">
                                              <p:tgtEl>
                                                <p:sldTgt/>
                                              </p:tgtEl>
                                            </p:cond>
                                          </p:endCondLst>
                                        </p:cTn>
                                        <p:tgtEl>
                                          <p:sndTgt r:embed="rId5" name="ÂM-THANH-XOAY.wav"/>
                                        </p:tgtEl>
                                      </p:cMediaNode>
                                    </p:audio>
                                  </p:sub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1250"/>
                                  </p:stCondLst>
                                  <p:childTnLst>
                                    <p:set>
                                      <p:cBhvr>
                                        <p:cTn id="44" dur="1" fill="hold">
                                          <p:stCondLst>
                                            <p:cond delay="0"/>
                                          </p:stCondLst>
                                        </p:cTn>
                                        <p:tgtEl>
                                          <p:spTgt spid="45"/>
                                        </p:tgtEl>
                                        <p:attrNameLst>
                                          <p:attrName>style.visibility</p:attrName>
                                        </p:attrNameLst>
                                      </p:cBhvr>
                                      <p:to>
                                        <p:strVal val="visible"/>
                                      </p:to>
                                    </p:set>
                                    <p:animEffect transition="in" filter="wheel(1)">
                                      <p:cBhvr>
                                        <p:cTn id="45" dur="500"/>
                                        <p:tgtEl>
                                          <p:spTgt spid="45"/>
                                        </p:tgtEl>
                                      </p:cBhvr>
                                    </p:animEffect>
                                  </p:childTnLst>
                                  <p:subTnLst>
                                    <p:audio>
                                      <p:cMediaNode>
                                        <p:cTn display="0" masterRel="sameClick">
                                          <p:stCondLst>
                                            <p:cond evt="begin" delay="0">
                                              <p:tn val="43"/>
                                            </p:cond>
                                          </p:stCondLst>
                                          <p:endCondLst>
                                            <p:cond evt="onStopAudio" delay="0">
                                              <p:tgtEl>
                                                <p:sldTgt/>
                                              </p:tgtEl>
                                            </p:cond>
                                          </p:endCondLst>
                                        </p:cTn>
                                        <p:tgtEl>
                                          <p:sndTgt r:embed="rId5" name="ÂM-THANH-XOAY.wav"/>
                                        </p:tgtEl>
                                      </p:cMediaNode>
                                    </p:audio>
                                  </p:sub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heel(1)">
                                      <p:cBhvr>
                                        <p:cTn id="50" dur="500"/>
                                        <p:tgtEl>
                                          <p:spTgt spid="46"/>
                                        </p:tgtEl>
                                      </p:cBhvr>
                                    </p:animEffect>
                                  </p:childTnLst>
                                  <p:subTnLst>
                                    <p:audio>
                                      <p:cMediaNode>
                                        <p:cTn display="0" masterRel="sameClick">
                                          <p:stCondLst>
                                            <p:cond evt="begin" delay="0">
                                              <p:tn val="48"/>
                                            </p:cond>
                                          </p:stCondLst>
                                          <p:endCondLst>
                                            <p:cond evt="onStopAudio" delay="0">
                                              <p:tgtEl>
                                                <p:sldTgt/>
                                              </p:tgtEl>
                                            </p:cond>
                                          </p:endCondLst>
                                        </p:cTn>
                                        <p:tgtEl>
                                          <p:sndTgt r:embed="rId5" name="ÂM-THANH-XOAY.wav"/>
                                        </p:tgtEl>
                                      </p:cMediaNode>
                                    </p:audio>
                                  </p:sub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heel(1)">
                                      <p:cBhvr>
                                        <p:cTn id="55" dur="500"/>
                                        <p:tgtEl>
                                          <p:spTgt spid="47"/>
                                        </p:tgtEl>
                                      </p:cBhvr>
                                    </p:animEffect>
                                  </p:childTnLst>
                                  <p:subTnLst>
                                    <p:audio>
                                      <p:cMediaNode>
                                        <p:cTn display="0" masterRel="sameClick">
                                          <p:stCondLst>
                                            <p:cond evt="begin" delay="0">
                                              <p:tn val="53"/>
                                            </p:cond>
                                          </p:stCondLst>
                                          <p:endCondLst>
                                            <p:cond evt="onStopAudio" delay="0">
                                              <p:tgtEl>
                                                <p:sldTgt/>
                                              </p:tgtEl>
                                            </p:cond>
                                          </p:endCondLst>
                                        </p:cTn>
                                        <p:tgtEl>
                                          <p:sndTgt r:embed="rId5" name="ÂM-THANH-XOAY.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up)">
                                      <p:cBhvr>
                                        <p:cTn id="65" dur="250"/>
                                        <p:tgtEl>
                                          <p:spTgt spid="34"/>
                                        </p:tgtEl>
                                      </p:cBhvr>
                                    </p:animEffect>
                                  </p:childTnLst>
                                  <p:subTnLst>
                                    <p:audio>
                                      <p:cMediaNode>
                                        <p:cTn display="0" masterRel="sameClick">
                                          <p:stCondLst>
                                            <p:cond evt="begin" delay="0">
                                              <p:tn val="63"/>
                                            </p:cond>
                                          </p:stCondLst>
                                          <p:endCondLst>
                                            <p:cond evt="onStopAudio" delay="0">
                                              <p:tgtEl>
                                                <p:sldTgt/>
                                              </p:tgtEl>
                                            </p:cond>
                                          </p:endCondLst>
                                        </p:cTn>
                                        <p:tgtEl>
                                          <p:sndTgt r:embed="rId6" name="click.wav"/>
                                        </p:tgtEl>
                                      </p:cMediaNode>
                                    </p:audio>
                                  </p:subTnLst>
                                </p:cTn>
                              </p:par>
                              <p:par>
                                <p:cTn id="66" presetID="22" presetClass="entr" presetSubtype="1" fill="hold" nodeType="withEffect">
                                  <p:stCondLst>
                                    <p:cond delay="25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par>
                                <p:cTn id="69" presetID="22" presetClass="entr" presetSubtype="1" fill="hold" nodeType="withEffect">
                                  <p:stCondLst>
                                    <p:cond delay="500"/>
                                  </p:stCondLst>
                                  <p:childTnLst>
                                    <p:set>
                                      <p:cBhvr>
                                        <p:cTn id="70" dur="1" fill="hold">
                                          <p:stCondLst>
                                            <p:cond delay="0"/>
                                          </p:stCondLst>
                                        </p:cTn>
                                        <p:tgtEl>
                                          <p:spTgt spid="38"/>
                                        </p:tgtEl>
                                        <p:attrNameLst>
                                          <p:attrName>style.visibility</p:attrName>
                                        </p:attrNameLst>
                                      </p:cBhvr>
                                      <p:to>
                                        <p:strVal val="visible"/>
                                      </p:to>
                                    </p:set>
                                    <p:animEffect transition="in" filter="wipe(up)">
                                      <p:cBhvr>
                                        <p:cTn id="71" dur="250"/>
                                        <p:tgtEl>
                                          <p:spTgt spid="38"/>
                                        </p:tgtEl>
                                      </p:cBhvr>
                                    </p:animEffect>
                                  </p:childTnLst>
                                  <p:subTnLst>
                                    <p:audio>
                                      <p:cMediaNode>
                                        <p:cTn display="0" masterRel="sameClick">
                                          <p:stCondLst>
                                            <p:cond evt="begin" delay="0">
                                              <p:tn val="69"/>
                                            </p:cond>
                                          </p:stCondLst>
                                          <p:endCondLst>
                                            <p:cond evt="onStopAudio" delay="0">
                                              <p:tgtEl>
                                                <p:sldTgt/>
                                              </p:tgtEl>
                                            </p:cond>
                                          </p:endCondLst>
                                        </p:cTn>
                                        <p:tgtEl>
                                          <p:sndTgt r:embed="rId6" name="click.wav"/>
                                        </p:tgtEl>
                                      </p:cMediaNode>
                                    </p:audio>
                                  </p:subTnLst>
                                </p:cTn>
                              </p:par>
                              <p:par>
                                <p:cTn id="72" presetID="22" presetClass="entr" presetSubtype="1" fill="hold" nodeType="withEffect">
                                  <p:stCondLst>
                                    <p:cond delay="750"/>
                                  </p:stCondLst>
                                  <p:childTnLst>
                                    <p:set>
                                      <p:cBhvr>
                                        <p:cTn id="73" dur="1" fill="hold">
                                          <p:stCondLst>
                                            <p:cond delay="0"/>
                                          </p:stCondLst>
                                        </p:cTn>
                                        <p:tgtEl>
                                          <p:spTgt spid="39"/>
                                        </p:tgtEl>
                                        <p:attrNameLst>
                                          <p:attrName>style.visibility</p:attrName>
                                        </p:attrNameLst>
                                      </p:cBhvr>
                                      <p:to>
                                        <p:strVal val="visible"/>
                                      </p:to>
                                    </p:set>
                                    <p:animEffect transition="in" filter="wipe(up)">
                                      <p:cBhvr>
                                        <p:cTn id="74" dur="250"/>
                                        <p:tgtEl>
                                          <p:spTgt spid="39"/>
                                        </p:tgtEl>
                                      </p:cBhvr>
                                    </p:animEffect>
                                  </p:childTnLst>
                                  <p:subTnLst>
                                    <p:audio>
                                      <p:cMediaNode>
                                        <p:cTn display="0" masterRel="sameClick">
                                          <p:stCondLst>
                                            <p:cond evt="begin" delay="0">
                                              <p:tn val="72"/>
                                            </p:cond>
                                          </p:stCondLst>
                                          <p:endCondLst>
                                            <p:cond evt="onStopAudio" delay="0">
                                              <p:tgtEl>
                                                <p:sldTgt/>
                                              </p:tgtEl>
                                            </p:cond>
                                          </p:endCondLst>
                                        </p:cTn>
                                        <p:tgtEl>
                                          <p:sndTgt r:embed="rId6" name="click.wav"/>
                                        </p:tgtEl>
                                      </p:cMediaNode>
                                    </p:audio>
                                  </p:subTnLst>
                                </p:cTn>
                              </p:par>
                              <p:par>
                                <p:cTn id="75" presetID="22" presetClass="entr" presetSubtype="1" fill="hold" nodeType="withEffect">
                                  <p:stCondLst>
                                    <p:cond delay="1000"/>
                                  </p:stCondLst>
                                  <p:childTnLst>
                                    <p:set>
                                      <p:cBhvr>
                                        <p:cTn id="76" dur="1" fill="hold">
                                          <p:stCondLst>
                                            <p:cond delay="0"/>
                                          </p:stCondLst>
                                        </p:cTn>
                                        <p:tgtEl>
                                          <p:spTgt spid="40"/>
                                        </p:tgtEl>
                                        <p:attrNameLst>
                                          <p:attrName>style.visibility</p:attrName>
                                        </p:attrNameLst>
                                      </p:cBhvr>
                                      <p:to>
                                        <p:strVal val="visible"/>
                                      </p:to>
                                    </p:set>
                                    <p:animEffect transition="in" filter="wipe(up)">
                                      <p:cBhvr>
                                        <p:cTn id="77" dur="250"/>
                                        <p:tgtEl>
                                          <p:spTgt spid="40"/>
                                        </p:tgtEl>
                                      </p:cBhvr>
                                    </p:animEffect>
                                  </p:childTnLst>
                                  <p:subTnLst>
                                    <p:audio>
                                      <p:cMediaNode>
                                        <p:cTn display="0" masterRel="sameClick">
                                          <p:stCondLst>
                                            <p:cond evt="begin" delay="0">
                                              <p:tn val="75"/>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9" grpId="0"/>
      <p:bldP spid="31" grpId="0"/>
      <p:bldP spid="41" grpId="0" animBg="1"/>
      <p:bldP spid="42" grpId="0" animBg="1"/>
      <p:bldP spid="43" grpId="0" animBg="1"/>
      <p:bldP spid="44" grpId="0" animBg="1"/>
      <p:bldP spid="45" grpId="0" animBg="1"/>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0F05CD34-4288-BEDB-7C2B-E4167C073C10}"/>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5413D1A5-37E9-789D-7900-15D137DBD95C}"/>
              </a:ext>
            </a:extLst>
          </p:cNvPr>
          <p:cNvGrpSpPr/>
          <p:nvPr/>
        </p:nvGrpSpPr>
        <p:grpSpPr>
          <a:xfrm>
            <a:off x="1462087" y="66139"/>
            <a:ext cx="9919681" cy="1200330"/>
            <a:chOff x="1018467" y="152399"/>
            <a:chExt cx="11310331" cy="1200330"/>
          </a:xfrm>
        </p:grpSpPr>
        <p:sp>
          <p:nvSpPr>
            <p:cNvPr id="5" name="TextBox 4">
              <a:extLst>
                <a:ext uri="{FF2B5EF4-FFF2-40B4-BE49-F238E27FC236}">
                  <a16:creationId xmlns:a16="http://schemas.microsoft.com/office/drawing/2014/main" xmlns="" id="{2634ABD7-BC52-4266-D98B-03977743F1C3}"/>
                </a:ext>
              </a:extLst>
            </p:cNvPr>
            <p:cNvSpPr txBox="1"/>
            <p:nvPr/>
          </p:nvSpPr>
          <p:spPr>
            <a:xfrm>
              <a:off x="1018467" y="152400"/>
              <a:ext cx="1131033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NỐI TIẾP ĐOẠN</a:t>
              </a:r>
            </a:p>
          </p:txBody>
        </p:sp>
        <p:sp>
          <p:nvSpPr>
            <p:cNvPr id="6" name="TextBox 5">
              <a:extLst>
                <a:ext uri="{FF2B5EF4-FFF2-40B4-BE49-F238E27FC236}">
                  <a16:creationId xmlns:a16="http://schemas.microsoft.com/office/drawing/2014/main" xmlns="" id="{FBBFC360-0017-D2B8-8B26-618EE759308B}"/>
                </a:ext>
              </a:extLst>
            </p:cNvPr>
            <p:cNvSpPr txBox="1"/>
            <p:nvPr/>
          </p:nvSpPr>
          <p:spPr>
            <a:xfrm>
              <a:off x="1018467" y="152399"/>
              <a:ext cx="11173533"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U</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Y</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Ệ</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Ố</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Ế</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P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O</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Ạ</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N</a:t>
              </a:r>
            </a:p>
          </p:txBody>
        </p:sp>
      </p:grpSp>
      <p:sp>
        <p:nvSpPr>
          <p:cNvPr id="2" name="Rectangle: Rounded Corners 1">
            <a:extLst>
              <a:ext uri="{FF2B5EF4-FFF2-40B4-BE49-F238E27FC236}">
                <a16:creationId xmlns:a16="http://schemas.microsoft.com/office/drawing/2014/main" xmlns="" id="{6EC6B5B9-521C-B45E-1466-32047A8D8E2D}"/>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7AA1A55-0EA4-0F3E-8653-C052D4BA7521}"/>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latin typeface="UVN Banh Mi" pitchFamily="2" charset="0"/>
              </a:rPr>
              <a:t>ĐOẠN 3</a:t>
            </a:r>
          </a:p>
        </p:txBody>
      </p:sp>
      <p:sp>
        <p:nvSpPr>
          <p:cNvPr id="7" name="TextBox 6">
            <a:extLst>
              <a:ext uri="{FF2B5EF4-FFF2-40B4-BE49-F238E27FC236}">
                <a16:creationId xmlns:a16="http://schemas.microsoft.com/office/drawing/2014/main" xmlns="" id="{7DA1DCAE-4149-26DD-5873-7FB217E2D933}"/>
              </a:ext>
            </a:extLst>
          </p:cNvPr>
          <p:cNvSpPr txBox="1"/>
          <p:nvPr/>
        </p:nvSpPr>
        <p:spPr>
          <a:xfrm>
            <a:off x="279815" y="2782995"/>
            <a:ext cx="11632367" cy="2970685"/>
          </a:xfrm>
          <a:prstGeom prst="rect">
            <a:avLst/>
          </a:prstGeom>
          <a:noFill/>
        </p:spPr>
        <p:txBody>
          <a:bodyPr wrap="square" rtlCol="0">
            <a:spAutoFit/>
          </a:bodyPr>
          <a:lstStyle/>
          <a:p>
            <a:pPr algn="just">
              <a:lnSpc>
                <a:spcPct val="150000"/>
              </a:lnSpc>
            </a:pPr>
            <a:r>
              <a:rPr lang="en-US" sz="3200"/>
              <a:t>	Mảnh vườn Bác ước chừng rộng bằng mảnh vườn làng Sen thuở ấu thơ. Nhưng do bàn tay sắp xếp của con người, ta có cảm giác rộng rãi, thoáng đãng, bốn mùa xum xê hương sắc.</a:t>
            </a:r>
          </a:p>
          <a:p>
            <a:pPr algn="just">
              <a:lnSpc>
                <a:spcPct val="150000"/>
              </a:lnSpc>
            </a:pPr>
            <a:r>
              <a:rPr lang="en-US" sz="3200"/>
              <a:t>									Theo Võ Văn Trực</a:t>
            </a:r>
          </a:p>
        </p:txBody>
      </p:sp>
      <p:pic>
        <p:nvPicPr>
          <p:cNvPr id="2050" name="Picture 2" descr="Hình ảnh Phim Hoạt Hình Hoa Sen đỏ Minh Họa Miễn Phí Phim Hoạt Hình Hoa Sen  đỏ Minh Họa Miễn Phí PNG , Hoạt, Phim Hoạt Hình Hoa Sen đỏ Minh">
            <a:extLst>
              <a:ext uri="{FF2B5EF4-FFF2-40B4-BE49-F238E27FC236}">
                <a16:creationId xmlns:a16="http://schemas.microsoft.com/office/drawing/2014/main" xmlns="" id="{7F1667F6-DE0F-A586-5D7E-60B9219D1C5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844" b="91094" l="5625" r="90000">
                        <a14:foregroundMark x1="41250" y1="9844" x2="41250" y2="9844"/>
                        <a14:foregroundMark x1="8281" y1="49688" x2="8281" y2="49688"/>
                        <a14:foregroundMark x1="6875" y1="45156" x2="6875" y2="45156"/>
                        <a14:foregroundMark x1="5625" y1="50156" x2="5625" y2="50156"/>
                        <a14:foregroundMark x1="42344" y1="91094" x2="42344" y2="91094"/>
                      </a14:backgroundRemoval>
                    </a14:imgEffect>
                  </a14:imgLayer>
                </a14:imgProps>
              </a:ext>
              <a:ext uri="{28A0092B-C50C-407E-A947-70E740481C1C}">
                <a14:useLocalDpi xmlns:a14="http://schemas.microsoft.com/office/drawing/2010/main" val="0"/>
              </a:ext>
            </a:extLst>
          </a:blip>
          <a:srcRect t="6461" r="8390" b="4047"/>
          <a:stretch/>
        </p:blipFill>
        <p:spPr bwMode="auto">
          <a:xfrm flipH="1">
            <a:off x="133349" y="4982531"/>
            <a:ext cx="1941609" cy="1896706"/>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3075" name="TextBox1" r:id="rId2" imgW="4229280" imgH="1013400"/>
        </mc:Choice>
        <mc:Fallback>
          <p:control name="TextBox1" r:id="rId2" imgW="4229280" imgH="1013400">
            <p:pic>
              <p:nvPicPr>
                <p:cNvPr id="14" name="TextBox1">
                  <a:extLst>
                    <a:ext uri="{FF2B5EF4-FFF2-40B4-BE49-F238E27FC236}">
                      <a16:creationId xmlns:a16="http://schemas.microsoft.com/office/drawing/2014/main" xmlns="" id="{330F69E2-CF9B-1E17-531C-FD6EFA1B961F}"/>
                    </a:ext>
                  </a:extLst>
                </p:cNvPr>
                <p:cNvPicPr>
                  <a:picLocks/>
                </p:cNvPicPr>
                <p:nvPr/>
              </p:nvPicPr>
              <p:blipFill>
                <a:blip r:embed="rId8"/>
                <a:stretch>
                  <a:fillRect/>
                </a:stretch>
              </p:blipFill>
              <p:spPr>
                <a:xfrm>
                  <a:off x="7924799" y="1175439"/>
                  <a:ext cx="4229100" cy="1014414"/>
                </a:xfrm>
                <a:prstGeom prst="rect">
                  <a:avLst/>
                </a:prstGeom>
              </p:spPr>
            </p:pic>
          </p:control>
        </mc:Fallback>
      </mc:AlternateContent>
    </p:controls>
    <p:extLst>
      <p:ext uri="{BB962C8B-B14F-4D97-AF65-F5344CB8AC3E}">
        <p14:creationId xmlns:p14="http://schemas.microsoft.com/office/powerpoint/2010/main" val="90724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9" presetID="2" presetClass="entr" presetSubtype="4"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rawing, clipart, child art, rainbow&#10;&#10;Description automatically generated">
            <a:extLst>
              <a:ext uri="{FF2B5EF4-FFF2-40B4-BE49-F238E27FC236}">
                <a16:creationId xmlns:a16="http://schemas.microsoft.com/office/drawing/2014/main" xmlns="" id="{CE34923F-ABC9-F6FB-AE25-B911164BDBFC}"/>
              </a:ext>
            </a:extLst>
          </p:cNvPr>
          <p:cNvPicPr>
            <a:picLocks noChangeAspect="1"/>
          </p:cNvPicPr>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4A18F7E-B574-249A-0475-B7F75F6761C7}"/>
              </a:ext>
            </a:extLst>
          </p:cNvPr>
          <p:cNvSpPr>
            <a:spLocks noGrp="1"/>
          </p:cNvSpPr>
          <p:nvPr>
            <p:ph type="title"/>
          </p:nvPr>
        </p:nvSpPr>
        <p:spPr>
          <a:xfrm>
            <a:off x="185978" y="123986"/>
            <a:ext cx="4974957" cy="178230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4800" b="1">
                <a:solidFill>
                  <a:srgbClr val="FF0000"/>
                </a:solidFill>
              </a:rPr>
              <a:t>GIẢI NGHĨA TỪ KHÓ HIỂU</a:t>
            </a:r>
          </a:p>
        </p:txBody>
      </p:sp>
      <p:sp>
        <p:nvSpPr>
          <p:cNvPr id="6" name="TextBox 5">
            <a:extLst>
              <a:ext uri="{FF2B5EF4-FFF2-40B4-BE49-F238E27FC236}">
                <a16:creationId xmlns:a16="http://schemas.microsoft.com/office/drawing/2014/main" xmlns="" id="{AE6E0B8C-516C-BD7F-564D-D45D7E8B3A1A}"/>
              </a:ext>
            </a:extLst>
          </p:cNvPr>
          <p:cNvSpPr txBox="1"/>
          <p:nvPr/>
        </p:nvSpPr>
        <p:spPr>
          <a:xfrm>
            <a:off x="1011931" y="2651159"/>
            <a:ext cx="3323049"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a:solidFill>
                  <a:srgbClr val="0070C0"/>
                </a:solidFill>
              </a:rPr>
              <a:t>Màu xanh</a:t>
            </a:r>
          </a:p>
        </p:txBody>
      </p:sp>
      <p:sp>
        <p:nvSpPr>
          <p:cNvPr id="9" name="TextBox 8">
            <a:extLst>
              <a:ext uri="{FF2B5EF4-FFF2-40B4-BE49-F238E27FC236}">
                <a16:creationId xmlns:a16="http://schemas.microsoft.com/office/drawing/2014/main" xmlns="" id="{E8294361-D105-C3D8-EF28-D386EEC878B7}"/>
              </a:ext>
            </a:extLst>
          </p:cNvPr>
          <p:cNvSpPr txBox="1"/>
          <p:nvPr/>
        </p:nvSpPr>
        <p:spPr>
          <a:xfrm>
            <a:off x="6569319" y="1038866"/>
            <a:ext cx="4214297" cy="1843582"/>
          </a:xfrm>
          <a:prstGeom prst="rect">
            <a:avLst/>
          </a:prstGeom>
          <a:noFill/>
        </p:spPr>
        <p:txBody>
          <a:bodyPr wrap="square" rtlCol="0">
            <a:spAutoFit/>
          </a:bodyPr>
          <a:lstStyle/>
          <a:p>
            <a:pPr algn="just">
              <a:lnSpc>
                <a:spcPct val="150000"/>
              </a:lnSpc>
            </a:pPr>
            <a:r>
              <a:rPr lang="en-US" sz="4000"/>
              <a:t>Sự sống, sức sống trẻ trung, mãnh liệt</a:t>
            </a:r>
          </a:p>
        </p:txBody>
      </p:sp>
      <p:pic>
        <p:nvPicPr>
          <p:cNvPr id="6146" name="Picture 2" descr="Hình ảnh Cây Nhỏ Mọc Cây Nhỏ Mọc Nảy Mầm Cây Nhỏ PNG , Tăng Trưởng Cây Nhỏ,  Nảy Mầm, Cây Nhỏ PNG và Vector với nền trong suốt để tải xuống">
            <a:extLst>
              <a:ext uri="{FF2B5EF4-FFF2-40B4-BE49-F238E27FC236}">
                <a16:creationId xmlns:a16="http://schemas.microsoft.com/office/drawing/2014/main" xmlns="" id="{40BAC495-AF83-31C4-7A1D-47BE003244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87" b="89987" l="5625" r="90000">
                        <a14:foregroundMark x1="5625" y1="76721" x2="5625" y2="76721"/>
                      </a14:backgroundRemoval>
                    </a14:imgEffect>
                  </a14:imgLayer>
                </a14:imgProps>
              </a:ext>
              <a:ext uri="{28A0092B-C50C-407E-A947-70E740481C1C}">
                <a14:useLocalDpi xmlns:a14="http://schemas.microsoft.com/office/drawing/2010/main" val="0"/>
              </a:ext>
            </a:extLst>
          </a:blip>
          <a:srcRect/>
          <a:stretch>
            <a:fillRect/>
          </a:stretch>
        </p:blipFill>
        <p:spPr bwMode="auto">
          <a:xfrm>
            <a:off x="7448691" y="2780146"/>
            <a:ext cx="2609709" cy="325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3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rawing, clipart, child art, rainbow&#10;&#10;Description automatically generated">
            <a:extLst>
              <a:ext uri="{FF2B5EF4-FFF2-40B4-BE49-F238E27FC236}">
                <a16:creationId xmlns:a16="http://schemas.microsoft.com/office/drawing/2014/main" xmlns="" id="{CE34923F-ABC9-F6FB-AE25-B911164BDBFC}"/>
              </a:ext>
            </a:extLst>
          </p:cNvPr>
          <p:cNvPicPr>
            <a:picLocks noChangeAspect="1"/>
          </p:cNvPicPr>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4A18F7E-B574-249A-0475-B7F75F6761C7}"/>
              </a:ext>
            </a:extLst>
          </p:cNvPr>
          <p:cNvSpPr>
            <a:spLocks noGrp="1"/>
          </p:cNvSpPr>
          <p:nvPr>
            <p:ph type="title"/>
          </p:nvPr>
        </p:nvSpPr>
        <p:spPr>
          <a:xfrm>
            <a:off x="185978" y="123986"/>
            <a:ext cx="4974957" cy="178230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4800" b="1">
                <a:solidFill>
                  <a:srgbClr val="FF0000"/>
                </a:solidFill>
              </a:rPr>
              <a:t>GIẢI NGHĨA TỪ KHÓ HIỂU</a:t>
            </a:r>
          </a:p>
        </p:txBody>
      </p:sp>
      <p:sp>
        <p:nvSpPr>
          <p:cNvPr id="6" name="TextBox 5">
            <a:extLst>
              <a:ext uri="{FF2B5EF4-FFF2-40B4-BE49-F238E27FC236}">
                <a16:creationId xmlns:a16="http://schemas.microsoft.com/office/drawing/2014/main" xmlns="" id="{AE6E0B8C-516C-BD7F-564D-D45D7E8B3A1A}"/>
              </a:ext>
            </a:extLst>
          </p:cNvPr>
          <p:cNvSpPr txBox="1"/>
          <p:nvPr/>
        </p:nvSpPr>
        <p:spPr>
          <a:xfrm>
            <a:off x="1011931" y="2921168"/>
            <a:ext cx="332304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a:solidFill>
                  <a:srgbClr val="0070C0"/>
                </a:solidFill>
              </a:rPr>
              <a:t>Ngọt bùi</a:t>
            </a:r>
          </a:p>
        </p:txBody>
      </p:sp>
      <p:sp>
        <p:nvSpPr>
          <p:cNvPr id="9" name="TextBox 8">
            <a:extLst>
              <a:ext uri="{FF2B5EF4-FFF2-40B4-BE49-F238E27FC236}">
                <a16:creationId xmlns:a16="http://schemas.microsoft.com/office/drawing/2014/main" xmlns="" id="{E8294361-D105-C3D8-EF28-D386EEC878B7}"/>
              </a:ext>
            </a:extLst>
          </p:cNvPr>
          <p:cNvSpPr txBox="1"/>
          <p:nvPr/>
        </p:nvSpPr>
        <p:spPr>
          <a:xfrm>
            <a:off x="6569319" y="1038866"/>
            <a:ext cx="4214297" cy="1843582"/>
          </a:xfrm>
          <a:prstGeom prst="rect">
            <a:avLst/>
          </a:prstGeom>
          <a:noFill/>
        </p:spPr>
        <p:txBody>
          <a:bodyPr wrap="square" rtlCol="0">
            <a:spAutoFit/>
          </a:bodyPr>
          <a:lstStyle/>
          <a:p>
            <a:pPr algn="just">
              <a:lnSpc>
                <a:spcPct val="150000"/>
              </a:lnSpc>
            </a:pPr>
            <a:r>
              <a:rPr lang="en-US" sz="4000"/>
              <a:t>Cuộc sống ấm no, hạnh phúc.</a:t>
            </a:r>
          </a:p>
        </p:txBody>
      </p:sp>
      <p:pic>
        <p:nvPicPr>
          <p:cNvPr id="7170" name="Picture 2" descr="Hình ảnh Phim Hoạt Hình Gia đình Dễ Thương PNG Miễn Phí Tải Về - Lovepik">
            <a:extLst>
              <a:ext uri="{FF2B5EF4-FFF2-40B4-BE49-F238E27FC236}">
                <a16:creationId xmlns:a16="http://schemas.microsoft.com/office/drawing/2014/main" xmlns="" id="{9F00BFFA-EA1D-815D-B380-8A9C5BB4E44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5333">
                        <a14:foregroundMark x1="11333" y1="74083" x2="11333" y2="74083"/>
                        <a14:foregroundMark x1="91500" y1="57750" x2="91500" y2="57750"/>
                        <a14:foregroundMark x1="93917" y1="69667" x2="95333" y2="74667"/>
                      </a14:backgroundRemoval>
                    </a14:imgEffect>
                  </a14:imgLayer>
                </a14:imgProps>
              </a:ext>
              <a:ext uri="{28A0092B-C50C-407E-A947-70E740481C1C}">
                <a14:useLocalDpi xmlns:a14="http://schemas.microsoft.com/office/drawing/2010/main" val="0"/>
              </a:ext>
            </a:extLst>
          </a:blip>
          <a:srcRect l="6852" t="21296" b="16667"/>
          <a:stretch/>
        </p:blipFill>
        <p:spPr bwMode="auto">
          <a:xfrm>
            <a:off x="6886819" y="3133536"/>
            <a:ext cx="3323049" cy="221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rawing, clipart, child art, rainbow&#10;&#10;Description automatically generated">
            <a:extLst>
              <a:ext uri="{FF2B5EF4-FFF2-40B4-BE49-F238E27FC236}">
                <a16:creationId xmlns:a16="http://schemas.microsoft.com/office/drawing/2014/main" xmlns="" id="{CE34923F-ABC9-F6FB-AE25-B911164BDBFC}"/>
              </a:ext>
            </a:extLst>
          </p:cNvPr>
          <p:cNvPicPr>
            <a:picLocks noChangeAspect="1"/>
          </p:cNvPicPr>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4A18F7E-B574-249A-0475-B7F75F6761C7}"/>
              </a:ext>
            </a:extLst>
          </p:cNvPr>
          <p:cNvSpPr>
            <a:spLocks noGrp="1"/>
          </p:cNvSpPr>
          <p:nvPr>
            <p:ph type="title"/>
          </p:nvPr>
        </p:nvSpPr>
        <p:spPr>
          <a:xfrm>
            <a:off x="185978" y="123986"/>
            <a:ext cx="4974957" cy="178230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4800" b="1">
                <a:solidFill>
                  <a:srgbClr val="FF0000"/>
                </a:solidFill>
              </a:rPr>
              <a:t>GIẢI NGHĨA TỪ KHÓ HIỂU</a:t>
            </a:r>
          </a:p>
        </p:txBody>
      </p:sp>
      <p:sp>
        <p:nvSpPr>
          <p:cNvPr id="6" name="TextBox 5">
            <a:extLst>
              <a:ext uri="{FF2B5EF4-FFF2-40B4-BE49-F238E27FC236}">
                <a16:creationId xmlns:a16="http://schemas.microsoft.com/office/drawing/2014/main" xmlns="" id="{AE6E0B8C-516C-BD7F-564D-D45D7E8B3A1A}"/>
              </a:ext>
            </a:extLst>
          </p:cNvPr>
          <p:cNvSpPr txBox="1"/>
          <p:nvPr/>
        </p:nvSpPr>
        <p:spPr>
          <a:xfrm>
            <a:off x="1011931" y="2921168"/>
            <a:ext cx="332304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a:solidFill>
                  <a:srgbClr val="0070C0"/>
                </a:solidFill>
              </a:rPr>
              <a:t>Nở ra</a:t>
            </a:r>
          </a:p>
        </p:txBody>
      </p:sp>
      <p:sp>
        <p:nvSpPr>
          <p:cNvPr id="9" name="TextBox 8">
            <a:extLst>
              <a:ext uri="{FF2B5EF4-FFF2-40B4-BE49-F238E27FC236}">
                <a16:creationId xmlns:a16="http://schemas.microsoft.com/office/drawing/2014/main" xmlns="" id="{E8294361-D105-C3D8-EF28-D386EEC878B7}"/>
              </a:ext>
            </a:extLst>
          </p:cNvPr>
          <p:cNvSpPr txBox="1"/>
          <p:nvPr/>
        </p:nvSpPr>
        <p:spPr>
          <a:xfrm>
            <a:off x="6581707" y="1445266"/>
            <a:ext cx="4214297" cy="2766911"/>
          </a:xfrm>
          <a:prstGeom prst="rect">
            <a:avLst/>
          </a:prstGeom>
          <a:noFill/>
        </p:spPr>
        <p:txBody>
          <a:bodyPr wrap="square" rtlCol="0">
            <a:spAutoFit/>
          </a:bodyPr>
          <a:lstStyle/>
          <a:p>
            <a:pPr algn="just">
              <a:lnSpc>
                <a:spcPct val="150000"/>
              </a:lnSpc>
            </a:pPr>
            <a:r>
              <a:rPr lang="en-US" sz="4000"/>
              <a:t>Sự sinh sôi, phát triển mạnh mẽ không ngừng.</a:t>
            </a:r>
          </a:p>
        </p:txBody>
      </p:sp>
    </p:spTree>
    <p:extLst>
      <p:ext uri="{BB962C8B-B14F-4D97-AF65-F5344CB8AC3E}">
        <p14:creationId xmlns:p14="http://schemas.microsoft.com/office/powerpoint/2010/main" val="12638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rawing, clipart, child art, rainbow&#10;&#10;Description automatically generated">
            <a:extLst>
              <a:ext uri="{FF2B5EF4-FFF2-40B4-BE49-F238E27FC236}">
                <a16:creationId xmlns:a16="http://schemas.microsoft.com/office/drawing/2014/main" xmlns="" id="{CE34923F-ABC9-F6FB-AE25-B911164BDBFC}"/>
              </a:ext>
            </a:extLst>
          </p:cNvPr>
          <p:cNvPicPr>
            <a:picLocks noChangeAspect="1"/>
          </p:cNvPicPr>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4A18F7E-B574-249A-0475-B7F75F6761C7}"/>
              </a:ext>
            </a:extLst>
          </p:cNvPr>
          <p:cNvSpPr>
            <a:spLocks noGrp="1"/>
          </p:cNvSpPr>
          <p:nvPr>
            <p:ph type="title"/>
          </p:nvPr>
        </p:nvSpPr>
        <p:spPr>
          <a:xfrm>
            <a:off x="185978" y="123986"/>
            <a:ext cx="4974957" cy="178230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4800" b="1">
                <a:solidFill>
                  <a:srgbClr val="FF0000"/>
                </a:solidFill>
              </a:rPr>
              <a:t>GIẢI NGHĨA TỪ KHÓ HIỂU</a:t>
            </a:r>
          </a:p>
        </p:txBody>
      </p:sp>
      <p:sp>
        <p:nvSpPr>
          <p:cNvPr id="6" name="TextBox 5">
            <a:extLst>
              <a:ext uri="{FF2B5EF4-FFF2-40B4-BE49-F238E27FC236}">
                <a16:creationId xmlns:a16="http://schemas.microsoft.com/office/drawing/2014/main" xmlns="" id="{AE6E0B8C-516C-BD7F-564D-D45D7E8B3A1A}"/>
              </a:ext>
            </a:extLst>
          </p:cNvPr>
          <p:cNvSpPr txBox="1"/>
          <p:nvPr/>
        </p:nvSpPr>
        <p:spPr>
          <a:xfrm>
            <a:off x="1011931" y="2921168"/>
            <a:ext cx="332304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a:solidFill>
                  <a:srgbClr val="0070C0"/>
                </a:solidFill>
              </a:rPr>
              <a:t>nguôi</a:t>
            </a:r>
          </a:p>
        </p:txBody>
      </p:sp>
      <p:sp>
        <p:nvSpPr>
          <p:cNvPr id="9" name="TextBox 8">
            <a:extLst>
              <a:ext uri="{FF2B5EF4-FFF2-40B4-BE49-F238E27FC236}">
                <a16:creationId xmlns:a16="http://schemas.microsoft.com/office/drawing/2014/main" xmlns="" id="{E8294361-D105-C3D8-EF28-D386EEC878B7}"/>
              </a:ext>
            </a:extLst>
          </p:cNvPr>
          <p:cNvSpPr txBox="1"/>
          <p:nvPr/>
        </p:nvSpPr>
        <p:spPr>
          <a:xfrm>
            <a:off x="6446796" y="1076047"/>
            <a:ext cx="4214297" cy="3690241"/>
          </a:xfrm>
          <a:prstGeom prst="rect">
            <a:avLst/>
          </a:prstGeom>
          <a:noFill/>
        </p:spPr>
        <p:txBody>
          <a:bodyPr wrap="square" rtlCol="0">
            <a:spAutoFit/>
          </a:bodyPr>
          <a:lstStyle/>
          <a:p>
            <a:pPr algn="just">
              <a:lnSpc>
                <a:spcPct val="150000"/>
              </a:lnSpc>
            </a:pPr>
            <a:r>
              <a:rPr lang="en-US" sz="4000"/>
              <a:t>Giảm bớt dần mức độ mạnh của trạng thái cảm xúc hay tình cảm.</a:t>
            </a:r>
          </a:p>
        </p:txBody>
      </p:sp>
    </p:spTree>
    <p:extLst>
      <p:ext uri="{BB962C8B-B14F-4D97-AF65-F5344CB8AC3E}">
        <p14:creationId xmlns:p14="http://schemas.microsoft.com/office/powerpoint/2010/main" val="15438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4" name="Picture 6" descr="Cây ăn quả png | PNGEgg">
            <a:extLst>
              <a:ext uri="{FF2B5EF4-FFF2-40B4-BE49-F238E27FC236}">
                <a16:creationId xmlns:a16="http://schemas.microsoft.com/office/drawing/2014/main" xmlns="" id="{1F328C80-72C0-4D00-7874-94746CE7979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474" b="98015" l="1437" r="97989">
                        <a14:foregroundMark x1="17529" y1="5211" x2="17529" y2="9926"/>
                        <a14:foregroundMark x1="20402" y1="3970" x2="24713" y2="4715"/>
                        <a14:foregroundMark x1="4598" y1="14640" x2="14368" y2="16129"/>
                        <a14:foregroundMark x1="1724" y1="16873" x2="1724" y2="16873"/>
                        <a14:foregroundMark x1="11207" y1="23077" x2="11207" y2="23077"/>
                        <a14:foregroundMark x1="12644" y1="26303" x2="12644" y2="26303"/>
                        <a14:foregroundMark x1="37931" y1="14888" x2="37931" y2="14888"/>
                        <a14:foregroundMark x1="43391" y1="15385" x2="43391" y2="15385"/>
                        <a14:foregroundMark x1="69540" y1="7196" x2="69540" y2="7196"/>
                        <a14:foregroundMark x1="75000" y1="11911" x2="75000" y2="11911"/>
                        <a14:foregroundMark x1="70977" y1="9429" x2="70977" y2="9429"/>
                        <a14:foregroundMark x1="70977" y1="12655" x2="70977" y2="12655"/>
                        <a14:foregroundMark x1="79598" y1="15633" x2="79598" y2="15633"/>
                        <a14:foregroundMark x1="85345" y1="11166" x2="86782" y2="11414"/>
                        <a14:foregroundMark x1="82184" y1="11414" x2="82184" y2="11414"/>
                        <a14:foregroundMark x1="82184" y1="12903" x2="82184" y2="12903"/>
                        <a14:foregroundMark x1="76437" y1="3970" x2="76437" y2="3970"/>
                        <a14:foregroundMark x1="56609" y1="16873" x2="56609" y2="16873"/>
                        <a14:foregroundMark x1="62931" y1="14144" x2="63218" y2="15385"/>
                        <a14:foregroundMark x1="64655" y1="17370" x2="64655" y2="17370"/>
                        <a14:foregroundMark x1="66092" y1="23821" x2="66092" y2="23821"/>
                        <a14:foregroundMark x1="71839" y1="23573" x2="71839" y2="23573"/>
                        <a14:foregroundMark x1="63793" y1="23573" x2="63793" y2="23573"/>
                        <a14:foregroundMark x1="81897" y1="18362" x2="81897" y2="18362"/>
                        <a14:foregroundMark x1="82184" y1="24814" x2="82184" y2="24814"/>
                        <a14:foregroundMark x1="84195" y1="26303" x2="84195" y2="26303"/>
                        <a14:foregroundMark x1="90805" y1="24318" x2="90805" y2="24318"/>
                        <a14:foregroundMark x1="96839" y1="19603" x2="96839" y2="19603"/>
                        <a14:foregroundMark x1="93103" y1="16129" x2="93103" y2="16129"/>
                        <a14:foregroundMark x1="93678" y1="15385" x2="93678" y2="15385"/>
                        <a14:foregroundMark x1="97989" y1="15633" x2="97989" y2="15633"/>
                        <a14:foregroundMark x1="94540" y1="15633" x2="94540" y2="15633"/>
                        <a14:foregroundMark x1="79885" y1="7196" x2="79885" y2="7196"/>
                        <a14:foregroundMark x1="67816" y1="7444" x2="67816" y2="7444"/>
                        <a14:foregroundMark x1="60920" y1="14888" x2="60920" y2="18859"/>
                        <a14:foregroundMark x1="65517" y1="20347" x2="70115" y2="24318"/>
                        <a14:foregroundMark x1="79023" y1="9926" x2="79023" y2="12903"/>
                        <a14:foregroundMark x1="89943" y1="20099" x2="89943" y2="23573"/>
                        <a14:foregroundMark x1="22989" y1="59057" x2="22989" y2="59057"/>
                        <a14:foregroundMark x1="26819" y1="61290" x2="27011" y2="61787"/>
                        <a14:foregroundMark x1="26149" y1="59553" x2="26819" y2="61290"/>
                        <a14:foregroundMark x1="23563" y1="56824" x2="23563" y2="58809"/>
                        <a14:foregroundMark x1="14540" y1="61538" x2="16092" y2="62283"/>
                        <a14:foregroundMark x1="10920" y1="59801" x2="14540" y2="61538"/>
                        <a14:foregroundMark x1="18359" y1="66998" x2="18391" y2="67246"/>
                        <a14:foregroundMark x1="18295" y1="66501" x2="18359" y2="66998"/>
                        <a14:foregroundMark x1="18008" y1="64268" x2="18295" y2="66501"/>
                        <a14:foregroundMark x1="17656" y1="61538" x2="18008" y2="64268"/>
                        <a14:foregroundMark x1="17241" y1="58313" x2="17656" y2="61538"/>
                        <a14:foregroundMark x1="12817" y1="76675" x2="14368" y2="77419"/>
                        <a14:foregroundMark x1="11266" y1="75931" x2="12817" y2="76675"/>
                        <a14:foregroundMark x1="1437" y1="71216" x2="11266" y2="75931"/>
                        <a14:foregroundMark x1="11897" y1="66998" x2="12931" y2="68486"/>
                        <a14:foregroundMark x1="11207" y1="66005" x2="11897" y2="66998"/>
                        <a14:foregroundMark x1="33750" y1="72208" x2="34770" y2="73449"/>
                        <a14:foregroundMark x1="32935" y1="71216" x2="33750" y2="72208"/>
                        <a14:foregroundMark x1="32323" y1="70471" x2="32935" y2="71216"/>
                        <a14:foregroundMark x1="32119" y1="70223" x2="32323" y2="70471"/>
                        <a14:foregroundMark x1="28448" y1="65757" x2="32119" y2="70223"/>
                        <a14:foregroundMark x1="35633" y1="66998" x2="36494" y2="68486"/>
                        <a14:foregroundMark x1="35345" y1="66501" x2="35633" y2="66998"/>
                        <a14:foregroundMark x1="34052" y1="64268" x2="35345" y2="66501"/>
                        <a14:foregroundMark x1="32328" y1="61290" x2="34052" y2="64268"/>
                        <a14:foregroundMark x1="32184" y1="61042" x2="32328" y2="61290"/>
                        <a14:foregroundMark x1="38793" y1="73945" x2="46552" y2="71960"/>
                        <a14:foregroundMark x1="21552" y1="78164" x2="32471" y2="78164"/>
                        <a14:foregroundMark x1="20402" y1="95782" x2="21552" y2="98015"/>
                        <a14:foregroundMark x1="44253" y1="69231" x2="44253" y2="69231"/>
                        <a14:foregroundMark x1="79683" y1="75434" x2="79885" y2="76179"/>
                        <a14:foregroundMark x1="79010" y1="72953" x2="79683" y2="75434"/>
                        <a14:foregroundMark x1="78544" y1="71236" x2="79010" y2="72953"/>
                        <a14:foregroundMark x1="76518" y1="63772" x2="78049" y2="69414"/>
                        <a14:foregroundMark x1="76248" y1="62779" x2="76518" y2="63772"/>
                        <a14:foregroundMark x1="75979" y1="61787" x2="76248" y2="62779"/>
                        <a14:foregroundMark x1="75575" y1="60298" x2="75979" y2="61787"/>
                        <a14:foregroundMark x1="72590" y1="72208" x2="73276" y2="73449"/>
                        <a14:foregroundMark x1="70274" y1="68018" x2="72590" y2="72208"/>
                        <a14:foregroundMark x1="69161" y1="66005" x2="69308" y2="66271"/>
                        <a14:foregroundMark x1="67241" y1="62531" x2="68417" y2="64658"/>
                        <a14:foregroundMark x1="56897" y1="68734" x2="61494" y2="69231"/>
                        <a14:foregroundMark x1="61494" y1="72457" x2="62356" y2="75931"/>
                        <a14:foregroundMark x1="63793" y1="67246" x2="63793" y2="67246"/>
                        <a14:foregroundMark x1="67190" y1="61538" x2="68103" y2="63772"/>
                        <a14:foregroundMark x1="66379" y1="59553" x2="67190" y2="61538"/>
                        <a14:foregroundMark x1="75000" y1="56824" x2="75575" y2="61538"/>
                        <a14:foregroundMark x1="96839" y1="72457" x2="96839" y2="72457"/>
                        <a14:foregroundMark x1="31322" y1="76675" x2="31322" y2="76675"/>
                        <a14:foregroundMark x1="35345" y1="68983" x2="35345" y2="68983"/>
                        <a14:foregroundMark x1="35632" y1="70471" x2="35632" y2="70471"/>
                        <a14:foregroundMark x1="34483" y1="67742" x2="34483" y2="67742"/>
                        <a14:foregroundMark x1="91379" y1="74690" x2="91379" y2="74690"/>
                        <a14:foregroundMark x1="89655" y1="67990" x2="89655" y2="67990"/>
                        <a14:foregroundMark x1="89368" y1="63772" x2="89368" y2="63772"/>
                        <a14:foregroundMark x1="86494" y1="59553" x2="86494" y2="59553"/>
                        <a14:foregroundMark x1="96839" y1="68734" x2="96839" y2="68734"/>
                        <a14:backgroundMark x1="15517" y1="66998" x2="15517" y2="66998"/>
                        <a14:backgroundMark x1="18391" y1="67246" x2="18391" y2="67246"/>
                        <a14:backgroundMark x1="18103" y1="66501" x2="18103" y2="66501"/>
                        <a14:backgroundMark x1="12931" y1="70720" x2="12931" y2="70720"/>
                        <a14:backgroundMark x1="16954" y1="72457" x2="16954" y2="72457"/>
                        <a14:backgroundMark x1="18391" y1="75931" x2="18966" y2="75434"/>
                        <a14:backgroundMark x1="30172" y1="61290" x2="30172" y2="61290"/>
                        <a14:backgroundMark x1="31034" y1="64268" x2="31034" y2="64268"/>
                        <a14:backgroundMark x1="28161" y1="65012" x2="28161" y2="65012"/>
                        <a14:backgroundMark x1="22414" y1="64268" x2="22414" y2="64268"/>
                        <a14:backgroundMark x1="24425" y1="62531" x2="24425" y2="62531"/>
                        <a14:backgroundMark x1="34195" y1="70223" x2="34195" y2="70223"/>
                        <a14:backgroundMark x1="36782" y1="69479" x2="36782" y2="69479"/>
                        <a14:backgroundMark x1="35057" y1="66998" x2="35057" y2="66998"/>
                        <a14:backgroundMark x1="43678" y1="69975" x2="43678" y2="69975"/>
                        <a14:backgroundMark x1="32759" y1="72208" x2="32759" y2="72208"/>
                        <a14:backgroundMark x1="33333" y1="71216" x2="33333" y2="71216"/>
                        <a14:backgroundMark x1="27586" y1="70471" x2="27586" y2="70471"/>
                        <a14:backgroundMark x1="11494" y1="76675" x2="11494" y2="76675"/>
                        <a14:backgroundMark x1="12356" y1="75931" x2="12356" y2="75931"/>
                        <a14:backgroundMark x1="11207" y1="75931" x2="11207" y2="75931"/>
                        <a14:backgroundMark x1="24713" y1="74938" x2="24713" y2="74938"/>
                        <a14:backgroundMark x1="29885" y1="75434" x2="29885" y2="75434"/>
                        <a14:backgroundMark x1="28161" y1="73697" x2="28161" y2="73697"/>
                        <a14:backgroundMark x1="34770" y1="66501" x2="34770" y2="66501"/>
                        <a14:backgroundMark x1="35920" y1="68734" x2="35057" y2="68983"/>
                        <a14:backgroundMark x1="15230" y1="61538" x2="15230" y2="61538"/>
                        <a14:backgroundMark x1="82471" y1="62779" x2="82471" y2="62779"/>
                        <a14:backgroundMark x1="77874" y1="62779" x2="77874" y2="62779"/>
                        <a14:backgroundMark x1="75287" y1="63772" x2="75287" y2="63772"/>
                        <a14:backgroundMark x1="73276" y1="61787" x2="73276" y2="61787"/>
                        <a14:backgroundMark x1="68678" y1="61538" x2="68678" y2="61538"/>
                        <a14:backgroundMark x1="69828" y1="66998" x2="69828" y2="66998"/>
                        <a14:backgroundMark x1="70977" y1="65757" x2="70977" y2="65757"/>
                        <a14:backgroundMark x1="67529" y1="65757" x2="67529" y2="65757"/>
                        <a14:backgroundMark x1="67816" y1="66005" x2="67816" y2="66005"/>
                        <a14:backgroundMark x1="69253" y1="66253" x2="68678" y2="67494"/>
                        <a14:backgroundMark x1="67529" y1="65261" x2="68678" y2="66253"/>
                        <a14:backgroundMark x1="70977" y1="72208" x2="70977" y2="72208"/>
                        <a14:backgroundMark x1="66092" y1="70968" x2="66092" y2="70968"/>
                        <a14:backgroundMark x1="66379" y1="70720" x2="66379" y2="70720"/>
                        <a14:backgroundMark x1="79598" y1="70968" x2="79598" y2="70968"/>
                        <a14:backgroundMark x1="77299" y1="70223" x2="79023" y2="70720"/>
                        <a14:backgroundMark x1="81034" y1="72953" x2="81034" y2="72953"/>
                        <a14:backgroundMark x1="86494" y1="69231" x2="86494" y2="70968"/>
                        <a14:backgroundMark x1="94445" y1="68734" x2="94828" y2="69727"/>
                        <a14:backgroundMark x1="94253" y1="68238" x2="94445" y2="68734"/>
                        <a14:backgroundMark x1="72989" y1="74938" x2="72989" y2="74938"/>
                        <a14:backgroundMark x1="78448" y1="75434" x2="78448" y2="75434"/>
                        <a14:backgroundMark x1="89368" y1="73201" x2="89368" y2="73201"/>
                      </a14:backgroundRemoval>
                    </a14:imgEffect>
                  </a14:imgLayer>
                </a14:imgProps>
              </a:ext>
              <a:ext uri="{28A0092B-C50C-407E-A947-70E740481C1C}">
                <a14:useLocalDpi xmlns:a14="http://schemas.microsoft.com/office/drawing/2010/main" val="0"/>
              </a:ext>
            </a:extLst>
          </a:blip>
          <a:srcRect t="50000"/>
          <a:stretch/>
        </p:blipFill>
        <p:spPr bwMode="auto">
          <a:xfrm>
            <a:off x="9026443" y="5003010"/>
            <a:ext cx="3165557" cy="1832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ây ăn quả png | PNGEgg">
            <a:extLst>
              <a:ext uri="{FF2B5EF4-FFF2-40B4-BE49-F238E27FC236}">
                <a16:creationId xmlns:a16="http://schemas.microsoft.com/office/drawing/2014/main" xmlns="" id="{3AB3C395-7BD1-E1DE-4C39-7F246CAA21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474" b="98015" l="1437" r="97989">
                        <a14:foregroundMark x1="17529" y1="5211" x2="17529" y2="9926"/>
                        <a14:foregroundMark x1="20402" y1="3970" x2="24713" y2="4715"/>
                        <a14:foregroundMark x1="4598" y1="14640" x2="14368" y2="16129"/>
                        <a14:foregroundMark x1="1724" y1="16873" x2="1724" y2="16873"/>
                        <a14:foregroundMark x1="11207" y1="23077" x2="11207" y2="23077"/>
                        <a14:foregroundMark x1="12644" y1="26303" x2="12644" y2="26303"/>
                        <a14:foregroundMark x1="37931" y1="14888" x2="37931" y2="14888"/>
                        <a14:foregroundMark x1="43391" y1="15385" x2="43391" y2="15385"/>
                        <a14:foregroundMark x1="69540" y1="7196" x2="69540" y2="7196"/>
                        <a14:foregroundMark x1="75000" y1="11911" x2="75000" y2="11911"/>
                        <a14:foregroundMark x1="70977" y1="9429" x2="70977" y2="9429"/>
                        <a14:foregroundMark x1="70977" y1="12655" x2="70977" y2="12655"/>
                        <a14:foregroundMark x1="79598" y1="15633" x2="79598" y2="15633"/>
                        <a14:foregroundMark x1="85345" y1="11166" x2="86782" y2="11414"/>
                        <a14:foregroundMark x1="82184" y1="11414" x2="82184" y2="11414"/>
                        <a14:foregroundMark x1="82184" y1="12903" x2="82184" y2="12903"/>
                        <a14:foregroundMark x1="76437" y1="3970" x2="76437" y2="3970"/>
                        <a14:foregroundMark x1="56609" y1="16873" x2="56609" y2="16873"/>
                        <a14:foregroundMark x1="62931" y1="14144" x2="63218" y2="15385"/>
                        <a14:foregroundMark x1="64655" y1="17370" x2="64655" y2="17370"/>
                        <a14:foregroundMark x1="66092" y1="23821" x2="66092" y2="23821"/>
                        <a14:foregroundMark x1="71839" y1="23573" x2="71839" y2="23573"/>
                        <a14:foregroundMark x1="63793" y1="23573" x2="63793" y2="23573"/>
                        <a14:foregroundMark x1="81897" y1="18362" x2="81897" y2="18362"/>
                        <a14:foregroundMark x1="82184" y1="24814" x2="82184" y2="24814"/>
                        <a14:foregroundMark x1="84195" y1="26303" x2="84195" y2="26303"/>
                        <a14:foregroundMark x1="90805" y1="24318" x2="90805" y2="24318"/>
                        <a14:foregroundMark x1="96839" y1="19603" x2="96839" y2="19603"/>
                        <a14:foregroundMark x1="93103" y1="16129" x2="93103" y2="16129"/>
                        <a14:foregroundMark x1="93678" y1="15385" x2="93678" y2="15385"/>
                        <a14:foregroundMark x1="97989" y1="15633" x2="97989" y2="15633"/>
                        <a14:foregroundMark x1="94540" y1="15633" x2="94540" y2="15633"/>
                        <a14:foregroundMark x1="79885" y1="7196" x2="79885" y2="7196"/>
                        <a14:foregroundMark x1="67816" y1="7444" x2="67816" y2="7444"/>
                        <a14:foregroundMark x1="60920" y1="14888" x2="60920" y2="18859"/>
                        <a14:foregroundMark x1="65517" y1="20347" x2="70115" y2="24318"/>
                        <a14:foregroundMark x1="79023" y1="9926" x2="79023" y2="12903"/>
                        <a14:foregroundMark x1="89943" y1="20099" x2="89943" y2="23573"/>
                        <a14:foregroundMark x1="22989" y1="59057" x2="22989" y2="59057"/>
                        <a14:foregroundMark x1="26149" y1="59553" x2="27011" y2="61787"/>
                        <a14:foregroundMark x1="23563" y1="56824" x2="23563" y2="58809"/>
                        <a14:foregroundMark x1="10920" y1="59801" x2="16092" y2="62283"/>
                        <a14:foregroundMark x1="17241" y1="58313" x2="18391" y2="67246"/>
                        <a14:foregroundMark x1="1437" y1="71216" x2="14368" y2="77419"/>
                        <a14:foregroundMark x1="11207" y1="66005" x2="12931" y2="68486"/>
                        <a14:foregroundMark x1="28448" y1="65757" x2="34770" y2="73449"/>
                        <a14:foregroundMark x1="32184" y1="61042" x2="36494" y2="68486"/>
                        <a14:foregroundMark x1="38793" y1="73945" x2="46552" y2="71960"/>
                        <a14:foregroundMark x1="21552" y1="78164" x2="32471" y2="78164"/>
                        <a14:foregroundMark x1="20402" y1="95782" x2="21552" y2="98015"/>
                        <a14:foregroundMark x1="44253" y1="69231" x2="44253" y2="69231"/>
                        <a14:foregroundMark x1="75575" y1="60298" x2="79885" y2="76179"/>
                        <a14:foregroundMark x1="67241" y1="62531" x2="73276" y2="73449"/>
                        <a14:foregroundMark x1="56897" y1="68734" x2="61494" y2="69231"/>
                        <a14:foregroundMark x1="61494" y1="72457" x2="62356" y2="75931"/>
                        <a14:foregroundMark x1="63793" y1="67246" x2="63793" y2="67246"/>
                        <a14:foregroundMark x1="66379" y1="59553" x2="68103" y2="63772"/>
                        <a14:foregroundMark x1="75000" y1="56824" x2="75575" y2="61538"/>
                        <a14:foregroundMark x1="96839" y1="72457" x2="96839" y2="72457"/>
                        <a14:foregroundMark x1="95402" y1="67990" x2="95402" y2="67990"/>
                      </a14:backgroundRemoval>
                    </a14:imgEffect>
                  </a14:imgLayer>
                </a14:imgProps>
              </a:ext>
              <a:ext uri="{28A0092B-C50C-407E-A947-70E740481C1C}">
                <a14:useLocalDpi xmlns:a14="http://schemas.microsoft.com/office/drawing/2010/main" val="0"/>
              </a:ext>
            </a:extLst>
          </a:blip>
          <a:srcRect r="-933" b="48810"/>
          <a:stretch/>
        </p:blipFill>
        <p:spPr bwMode="auto">
          <a:xfrm>
            <a:off x="9287799" y="4114609"/>
            <a:ext cx="2387636" cy="1402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ườn Cây ăn Trái Hình ảnh PNG | Vector Và Các Tập Tin PSD | Tải Về Miễn Phí  Trên Pngtree">
            <a:extLst>
              <a:ext uri="{FF2B5EF4-FFF2-40B4-BE49-F238E27FC236}">
                <a16:creationId xmlns:a16="http://schemas.microsoft.com/office/drawing/2014/main" xmlns="" id="{91DAFE09-A1F6-0F77-9C05-F1023EE6359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556" b="90000" l="10000" r="90000">
                        <a14:foregroundMark x1="22500" y1="11111" x2="33611" y2="13333"/>
                        <a14:foregroundMark x1="47500" y1="7222" x2="51389" y2="10833"/>
                        <a14:foregroundMark x1="64444" y1="5556" x2="62778" y2="10278"/>
                        <a14:foregroundMark x1="70278" y1="8611" x2="76944" y2="5833"/>
                        <a14:foregroundMark x1="69722" y1="24444" x2="71944" y2="26389"/>
                        <a14:foregroundMark x1="14167" y1="29167" x2="22500" y2="32500"/>
                        <a14:foregroundMark x1="27778" y1="30833" x2="27778" y2="33611"/>
                        <a14:foregroundMark x1="35278" y1="31389" x2="34722" y2="35278"/>
                        <a14:foregroundMark x1="21667" y1="39722" x2="23889" y2="38611"/>
                        <a14:foregroundMark x1="38889" y1="46944" x2="42222" y2="48889"/>
                        <a14:foregroundMark x1="51944" y1="48056" x2="59722"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0" y="367697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xmlns="" id="{009E7555-6859-AD37-6A18-C3003E71BDBA}"/>
              </a:ext>
            </a:extLst>
          </p:cNvPr>
          <p:cNvSpPr/>
          <p:nvPr/>
        </p:nvSpPr>
        <p:spPr>
          <a:xfrm>
            <a:off x="1625328" y="112426"/>
            <a:ext cx="8649324" cy="6633148"/>
          </a:xfrm>
          <a:prstGeom prst="ellipse">
            <a:avLst/>
          </a:prstGeom>
          <a:solidFill>
            <a:srgbClr val="EDFDFD">
              <a:alpha val="88000"/>
            </a:srgb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9565B99-EB48-6E45-35B5-7D23B989A935}"/>
              </a:ext>
            </a:extLst>
          </p:cNvPr>
          <p:cNvSpPr txBox="1"/>
          <p:nvPr/>
        </p:nvSpPr>
        <p:spPr>
          <a:xfrm>
            <a:off x="2985564" y="668254"/>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p>
        </p:txBody>
      </p:sp>
      <p:grpSp>
        <p:nvGrpSpPr>
          <p:cNvPr id="12" name="Group 11">
            <a:extLst>
              <a:ext uri="{FF2B5EF4-FFF2-40B4-BE49-F238E27FC236}">
                <a16:creationId xmlns:a16="http://schemas.microsoft.com/office/drawing/2014/main" xmlns="" id="{E9AD1F9A-FD75-DF60-6BEF-05DEEBE81F54}"/>
              </a:ext>
            </a:extLst>
          </p:cNvPr>
          <p:cNvGrpSpPr/>
          <p:nvPr/>
        </p:nvGrpSpPr>
        <p:grpSpPr>
          <a:xfrm>
            <a:off x="5040742" y="1415457"/>
            <a:ext cx="2661078" cy="716568"/>
            <a:chOff x="2407453" y="1438698"/>
            <a:chExt cx="2661078" cy="716568"/>
          </a:xfrm>
        </p:grpSpPr>
        <p:sp>
          <p:nvSpPr>
            <p:cNvPr id="13" name="TextBox 12">
              <a:extLst>
                <a:ext uri="{FF2B5EF4-FFF2-40B4-BE49-F238E27FC236}">
                  <a16:creationId xmlns:a16="http://schemas.microsoft.com/office/drawing/2014/main" xmlns="" id="{7C3DF85E-A21A-1AC4-E7DA-94ABE69D9ED5}"/>
                </a:ext>
              </a:extLst>
            </p:cNvPr>
            <p:cNvSpPr txBox="1"/>
            <p:nvPr/>
          </p:nvSpPr>
          <p:spPr>
            <a:xfrm>
              <a:off x="2407454" y="1447380"/>
              <a:ext cx="2661077" cy="707886"/>
            </a:xfrm>
            <a:prstGeom prst="rect">
              <a:avLst/>
            </a:prstGeom>
            <a:noFill/>
          </p:spPr>
          <p:txBody>
            <a:bodyPr wrap="square" rtlCol="0">
              <a:spAutoFit/>
            </a:bodyPr>
            <a:lstStyle/>
            <a:p>
              <a:r>
                <a:rPr lang="en-US" sz="4000">
                  <a:ln w="133350">
                    <a:gradFill>
                      <a:gsLst>
                        <a:gs pos="46000">
                          <a:schemeClr val="accent1">
                            <a:lumMod val="5000"/>
                            <a:lumOff val="95000"/>
                          </a:schemeClr>
                        </a:gs>
                        <a:gs pos="0">
                          <a:schemeClr val="accent2"/>
                        </a:gs>
                        <a:gs pos="100000">
                          <a:schemeClr val="accent2"/>
                        </a:gs>
                      </a:gsLst>
                      <a:lin ang="5400000" scaled="1"/>
                    </a:gradFill>
                  </a:ln>
                  <a:solidFill>
                    <a:schemeClr val="bg1">
                      <a:alpha val="91000"/>
                    </a:schemeClr>
                  </a:solidFill>
                  <a:effectLst>
                    <a:outerShdw blurRad="50800" dist="50800" dir="5400000" sx="96000" sy="96000" algn="ctr" rotWithShape="0">
                      <a:schemeClr val="bg1"/>
                    </a:outerShdw>
                  </a:effectLst>
                  <a:latin typeface="#9Slide05 SVNClementine" panose="020F0502020204030203" pitchFamily="34" charset="0"/>
                </a:rPr>
                <a:t>Tiếng Việt</a:t>
              </a:r>
            </a:p>
          </p:txBody>
        </p:sp>
        <p:sp>
          <p:nvSpPr>
            <p:cNvPr id="14" name="TextBox 13">
              <a:extLst>
                <a:ext uri="{FF2B5EF4-FFF2-40B4-BE49-F238E27FC236}">
                  <a16:creationId xmlns:a16="http://schemas.microsoft.com/office/drawing/2014/main" xmlns="" id="{D72D58E6-FD11-9CC7-12D7-9ED849A7D0C5}"/>
                </a:ext>
              </a:extLst>
            </p:cNvPr>
            <p:cNvSpPr txBox="1"/>
            <p:nvPr/>
          </p:nvSpPr>
          <p:spPr>
            <a:xfrm>
              <a:off x="2407453" y="1438698"/>
              <a:ext cx="2661077" cy="707886"/>
            </a:xfrm>
            <a:prstGeom prst="rect">
              <a:avLst/>
            </a:prstGeom>
            <a:noFill/>
          </p:spPr>
          <p:txBody>
            <a:bodyPr wrap="square" rtlCol="0">
              <a:spAutoFit/>
            </a:bodyPr>
            <a:lstStyle/>
            <a:p>
              <a:r>
                <a:rPr lang="en-US" sz="4000">
                  <a:solidFill>
                    <a:srgbClr val="FF0000"/>
                  </a:solidFill>
                  <a:effectLst>
                    <a:outerShdw blurRad="50800" dist="50800" dir="5400000" sx="96000" sy="96000" algn="ctr" rotWithShape="0">
                      <a:schemeClr val="bg1"/>
                    </a:outerShdw>
                  </a:effectLst>
                  <a:latin typeface="#9Slide05 SVNClementine" panose="020F0502020204030203" pitchFamily="34" charset="0"/>
                </a:rPr>
                <a:t>Tiếng Việt</a:t>
              </a:r>
            </a:p>
          </p:txBody>
        </p:sp>
      </p:grpSp>
      <p:sp>
        <p:nvSpPr>
          <p:cNvPr id="15" name="TextBox 14">
            <a:extLst>
              <a:ext uri="{FF2B5EF4-FFF2-40B4-BE49-F238E27FC236}">
                <a16:creationId xmlns:a16="http://schemas.microsoft.com/office/drawing/2014/main" xmlns="" id="{C6E1CCF1-00F9-EEBF-CA9C-9EECA0344D97}"/>
              </a:ext>
            </a:extLst>
          </p:cNvPr>
          <p:cNvSpPr txBox="1"/>
          <p:nvPr/>
        </p:nvSpPr>
        <p:spPr>
          <a:xfrm>
            <a:off x="4799060" y="3583016"/>
            <a:ext cx="3491695" cy="646331"/>
          </a:xfrm>
          <a:prstGeom prst="rect">
            <a:avLst/>
          </a:prstGeom>
          <a:noFill/>
        </p:spPr>
        <p:txBody>
          <a:bodyPr wrap="square" rtlCol="0">
            <a:spAutoFit/>
          </a:bodyPr>
          <a:lstStyle/>
          <a:p>
            <a:r>
              <a:rPr lang="en-US" sz="3600">
                <a:solidFill>
                  <a:schemeClr val="accent2"/>
                </a:solidFill>
                <a:latin typeface="LNTH-LuoLuoNotangYuanTi 1" pitchFamily="2" charset="-128"/>
                <a:ea typeface="LNTH-LuoLuoNotangYuanTi 1" pitchFamily="2" charset="-128"/>
                <a:cs typeface="LNTH-LuoLuoNotangYuanTi 1" pitchFamily="2" charset="-128"/>
              </a:rPr>
              <a:t>Bài 8 – 1 tiết</a:t>
            </a:r>
          </a:p>
        </p:txBody>
      </p:sp>
      <p:grpSp>
        <p:nvGrpSpPr>
          <p:cNvPr id="16" name="Group 15">
            <a:extLst>
              <a:ext uri="{FF2B5EF4-FFF2-40B4-BE49-F238E27FC236}">
                <a16:creationId xmlns:a16="http://schemas.microsoft.com/office/drawing/2014/main" xmlns="" id="{F715F66A-B1B2-E7E4-ECF0-3B4912B2BAAC}"/>
              </a:ext>
            </a:extLst>
          </p:cNvPr>
          <p:cNvGrpSpPr/>
          <p:nvPr/>
        </p:nvGrpSpPr>
        <p:grpSpPr>
          <a:xfrm>
            <a:off x="3249324" y="2911321"/>
            <a:ext cx="5401332" cy="707886"/>
            <a:chOff x="583240" y="3206337"/>
            <a:chExt cx="6689577" cy="707886"/>
          </a:xfrm>
        </p:grpSpPr>
        <p:sp>
          <p:nvSpPr>
            <p:cNvPr id="17" name="TextBox 16">
              <a:extLst>
                <a:ext uri="{FF2B5EF4-FFF2-40B4-BE49-F238E27FC236}">
                  <a16:creationId xmlns:a16="http://schemas.microsoft.com/office/drawing/2014/main" xmlns="" id="{E1DD3417-A540-143D-BC20-B18FF6E2877E}"/>
                </a:ext>
              </a:extLst>
            </p:cNvPr>
            <p:cNvSpPr txBox="1"/>
            <p:nvPr/>
          </p:nvSpPr>
          <p:spPr>
            <a:xfrm>
              <a:off x="645789" y="3206337"/>
              <a:ext cx="6564480"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06375">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MẢNH GHÉP YÊU THƯƠNG</a:t>
              </a:r>
            </a:p>
          </p:txBody>
        </p:sp>
        <p:sp>
          <p:nvSpPr>
            <p:cNvPr id="18" name="TextBox 17">
              <a:extLst>
                <a:ext uri="{FF2B5EF4-FFF2-40B4-BE49-F238E27FC236}">
                  <a16:creationId xmlns:a16="http://schemas.microsoft.com/office/drawing/2014/main" xmlns="" id="{C4F68D72-4584-4455-7188-669E95B1A505}"/>
                </a:ext>
              </a:extLst>
            </p:cNvPr>
            <p:cNvSpPr txBox="1"/>
            <p:nvPr/>
          </p:nvSpPr>
          <p:spPr>
            <a:xfrm>
              <a:off x="583240" y="3206337"/>
              <a:ext cx="66895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MẢNH</a:t>
              </a:r>
              <a:r>
                <a:rPr kumimoji="0" lang="en-US" sz="40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4000" b="0" i="0" u="none" strike="noStrike" kern="1200" cap="none" spc="0" normalizeH="0" baseline="0" noProof="0">
                  <a:ln>
                    <a:solidFill>
                      <a:sysClr val="windowText" lastClr="000000"/>
                    </a:solidFill>
                  </a:ln>
                  <a:solidFill>
                    <a:srgbClr val="FF0066"/>
                  </a:solidFill>
                  <a:effectLst/>
                  <a:uLnTx/>
                  <a:uFillTx/>
                  <a:latin typeface="LNTH-LuoLuoNotangYuanTi 1" pitchFamily="2" charset="-128"/>
                  <a:ea typeface="LNTH-LuoLuoNotangYuanTi 1" pitchFamily="2" charset="-128"/>
                  <a:cs typeface="LNTH-LuoLuoNotangYuanTi 1" pitchFamily="2" charset="-128"/>
                </a:rPr>
                <a:t>GHÉP</a:t>
              </a:r>
              <a:r>
                <a:rPr kumimoji="0" lang="en-US" sz="4000" b="0" i="0" u="none" strike="noStrike" kern="1200" cap="none" spc="0" normalizeH="0" baseline="0" noProof="0">
                  <a:ln>
                    <a:solidFill>
                      <a:sysClr val="windowText" lastClr="000000"/>
                    </a:solidFill>
                  </a:ln>
                  <a:solidFill>
                    <a:srgbClr val="C00000"/>
                  </a:solidFill>
                  <a:effectLst/>
                  <a:uLnTx/>
                  <a:uFillTx/>
                  <a:latin typeface="LNTH-LuoLuoNotangYuanTi 1" pitchFamily="2" charset="-128"/>
                  <a:ea typeface="LNTH-LuoLuoNotangYuanTi 1" pitchFamily="2" charset="-128"/>
                  <a:cs typeface="LNTH-LuoLuoNotangYuanTi 1" pitchFamily="2" charset="-128"/>
                </a:rPr>
                <a:t> </a:t>
              </a:r>
              <a:r>
                <a:rPr kumimoji="0" lang="en-US" sz="4000" b="0" i="0" u="none" strike="noStrike" kern="1200" cap="none" spc="0" normalizeH="0" baseline="0" noProof="0">
                  <a:ln>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YÊU</a:t>
              </a:r>
              <a:r>
                <a:rPr kumimoji="0" lang="en-US" sz="40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4000" b="0" i="0" u="none" strike="noStrike" kern="1200" cap="none" spc="0" normalizeH="0" baseline="0" noProof="0">
                  <a:ln>
                    <a:solidFill>
                      <a:sysClr val="windowText" lastClr="000000"/>
                    </a:solidFill>
                  </a:ln>
                  <a:solidFill>
                    <a:srgbClr val="4472C4"/>
                  </a:solidFill>
                  <a:effectLst/>
                  <a:uLnTx/>
                  <a:uFillTx/>
                  <a:latin typeface="LNTH-LuoLuoNotangYuanTi 1" pitchFamily="2" charset="-128"/>
                  <a:ea typeface="LNTH-LuoLuoNotangYuanTi 1" pitchFamily="2" charset="-128"/>
                  <a:cs typeface="LNTH-LuoLuoNotangYuanTi 1" pitchFamily="2" charset="-128"/>
                </a:rPr>
                <a:t>THƯƠNG</a:t>
              </a:r>
            </a:p>
          </p:txBody>
        </p:sp>
      </p:grpSp>
      <p:sp>
        <p:nvSpPr>
          <p:cNvPr id="19" name="TextBox 18">
            <a:extLst>
              <a:ext uri="{FF2B5EF4-FFF2-40B4-BE49-F238E27FC236}">
                <a16:creationId xmlns:a16="http://schemas.microsoft.com/office/drawing/2014/main" xmlns="" id="{EB01A2F8-2384-7696-6222-3978EC25091D}"/>
              </a:ext>
            </a:extLst>
          </p:cNvPr>
          <p:cNvSpPr txBox="1"/>
          <p:nvPr/>
        </p:nvSpPr>
        <p:spPr>
          <a:xfrm>
            <a:off x="5040742" y="2362759"/>
            <a:ext cx="2279264" cy="646331"/>
          </a:xfrm>
          <a:prstGeom prst="rect">
            <a:avLst/>
          </a:prstGeom>
          <a:noFill/>
        </p:spPr>
        <p:txBody>
          <a:bodyPr wrap="square" rtlCol="0">
            <a:spAutoFit/>
          </a:bodyPr>
          <a:lstStyle/>
          <a:p>
            <a:r>
              <a:rPr lang="en-US" sz="3600" dirty="0" err="1">
                <a:latin typeface="#9Slide05 SVNClementine" panose="020F0502020204030203" pitchFamily="34" charset="0"/>
              </a:rPr>
              <a:t>Chủ</a:t>
            </a:r>
            <a:r>
              <a:rPr lang="en-US" sz="3600">
                <a:latin typeface="#9Slide05 SVNClementine" panose="020F0502020204030203" pitchFamily="34" charset="0"/>
              </a:rPr>
              <a:t> điểm</a:t>
            </a:r>
          </a:p>
        </p:txBody>
      </p:sp>
      <p:grpSp>
        <p:nvGrpSpPr>
          <p:cNvPr id="31" name="Group 30">
            <a:extLst>
              <a:ext uri="{FF2B5EF4-FFF2-40B4-BE49-F238E27FC236}">
                <a16:creationId xmlns:a16="http://schemas.microsoft.com/office/drawing/2014/main" xmlns="" id="{3D6C4CFB-34B7-374A-9C69-575632F75758}"/>
              </a:ext>
            </a:extLst>
          </p:cNvPr>
          <p:cNvGrpSpPr/>
          <p:nvPr/>
        </p:nvGrpSpPr>
        <p:grpSpPr>
          <a:xfrm>
            <a:off x="2367060" y="4334203"/>
            <a:ext cx="7457880" cy="1955409"/>
            <a:chOff x="80830" y="3291225"/>
            <a:chExt cx="7924995" cy="1955409"/>
          </a:xfrm>
        </p:grpSpPr>
        <p:sp>
          <p:nvSpPr>
            <p:cNvPr id="32" name="TextBox 31">
              <a:extLst>
                <a:ext uri="{FF2B5EF4-FFF2-40B4-BE49-F238E27FC236}">
                  <a16:creationId xmlns:a16="http://schemas.microsoft.com/office/drawing/2014/main" xmlns="" id="{49EB54C0-39B1-B76B-DFAC-1AC2BE58E3D0}"/>
                </a:ext>
              </a:extLst>
            </p:cNvPr>
            <p:cNvSpPr txBox="1"/>
            <p:nvPr/>
          </p:nvSpPr>
          <p:spPr>
            <a:xfrm>
              <a:off x="1253839" y="3307642"/>
              <a:ext cx="5578978" cy="1938992"/>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rPr>
                <a:t>CÂY TRÁI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rPr>
                <a:t>TRONG VƯỜN BÁC</a:t>
              </a:r>
            </a:p>
          </p:txBody>
        </p:sp>
        <p:sp>
          <p:nvSpPr>
            <p:cNvPr id="33" name="TextBox 32">
              <a:extLst>
                <a:ext uri="{FF2B5EF4-FFF2-40B4-BE49-F238E27FC236}">
                  <a16:creationId xmlns:a16="http://schemas.microsoft.com/office/drawing/2014/main" xmlns="" id="{E964CEF8-84C1-C417-2E5F-1359FB40FCF0}"/>
                </a:ext>
              </a:extLst>
            </p:cNvPr>
            <p:cNvSpPr txBox="1"/>
            <p:nvPr/>
          </p:nvSpPr>
          <p:spPr>
            <a:xfrm>
              <a:off x="80830" y="3291225"/>
              <a:ext cx="7924995" cy="1938992"/>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
                    <a:solidFill>
                      <a:schemeClr val="tx1"/>
                    </a:solidFill>
                  </a:ln>
                  <a:solidFill>
                    <a:srgbClr val="66FF33"/>
                  </a:solidFill>
                  <a:effectLst/>
                  <a:uLnTx/>
                  <a:uFillTx/>
                  <a:latin typeface="#9Slide05 SVNClementine" panose="020F0502020204030203" pitchFamily="34" charset="0"/>
                </a:rPr>
                <a:t>C</a:t>
              </a:r>
              <a:r>
                <a:rPr lang="en-US" sz="6000">
                  <a:ln w="12700">
                    <a:solidFill>
                      <a:schemeClr val="tx1"/>
                    </a:solidFill>
                  </a:ln>
                  <a:solidFill>
                    <a:srgbClr val="4472C4"/>
                  </a:solidFill>
                  <a:latin typeface="#9Slide05 SVNClementine" panose="020F0502020204030203" pitchFamily="34" charset="0"/>
                </a:rPr>
                <a:t>Â</a:t>
              </a:r>
              <a:r>
                <a:rPr kumimoji="0" lang="en-US" sz="6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Y </a:t>
              </a:r>
              <a:r>
                <a:rPr kumimoji="0" lang="en-US" sz="6000" b="0" i="0" u="none" strike="noStrike" kern="1200" cap="none" spc="0" normalizeH="0" baseline="0" noProof="0">
                  <a:ln w="12700">
                    <a:solidFill>
                      <a:schemeClr val="tx1"/>
                    </a:solidFill>
                  </a:ln>
                  <a:solidFill>
                    <a:srgbClr val="FF0000"/>
                  </a:solidFill>
                  <a:effectLst/>
                  <a:uLnTx/>
                  <a:uFillTx/>
                  <a:latin typeface="#9Slide05 SVNClementine" panose="020F0502020204030203" pitchFamily="34" charset="0"/>
                </a:rPr>
                <a:t>T</a:t>
              </a:r>
              <a:r>
                <a:rPr kumimoji="0" lang="en-US" sz="6000" b="0" i="0" u="none" strike="noStrike" kern="1200" cap="none" spc="0" normalizeH="0" baseline="0" noProof="0">
                  <a:ln w="12700">
                    <a:solidFill>
                      <a:schemeClr val="tx1"/>
                    </a:solidFill>
                  </a:ln>
                  <a:solidFill>
                    <a:srgbClr val="00B050"/>
                  </a:solidFill>
                  <a:effectLst/>
                  <a:uLnTx/>
                  <a:uFillTx/>
                  <a:latin typeface="#9Slide05 SVNClementine" panose="020F0502020204030203" pitchFamily="34" charset="0"/>
                </a:rPr>
                <a:t>R</a:t>
              </a:r>
              <a:r>
                <a:rPr lang="en-US" sz="6000">
                  <a:ln w="12700">
                    <a:solidFill>
                      <a:schemeClr val="tx1"/>
                    </a:solidFill>
                  </a:ln>
                  <a:solidFill>
                    <a:srgbClr val="66FFFF"/>
                  </a:solidFill>
                  <a:latin typeface="#9Slide05 SVNClementine" panose="020F0502020204030203" pitchFamily="34" charset="0"/>
                </a:rPr>
                <a:t>Á</a:t>
              </a:r>
              <a:r>
                <a:rPr kumimoji="0" lang="en-US" sz="60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T</a:t>
              </a:r>
              <a:r>
                <a:rPr kumimoji="0" lang="en-US" sz="60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R</a:t>
              </a:r>
              <a:r>
                <a:rPr kumimoji="0" lang="en-US" sz="6000" b="0" i="0" u="none" strike="noStrike" kern="1200" cap="none" spc="0" normalizeH="0" baseline="0" noProof="0">
                  <a:ln w="12700">
                    <a:solidFill>
                      <a:schemeClr val="tx1"/>
                    </a:solidFill>
                  </a:ln>
                  <a:solidFill>
                    <a:srgbClr val="5B9BD5"/>
                  </a:solidFill>
                  <a:effectLst/>
                  <a:uLnTx/>
                  <a:uFillTx/>
                  <a:latin typeface="#9Slide05 SVNClementine" panose="020F0502020204030203" pitchFamily="34" charset="0"/>
                </a:rPr>
                <a:t>O</a:t>
              </a:r>
              <a:r>
                <a:rPr kumimoji="0" lang="en-US" sz="6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a:t>
              </a:r>
              <a:r>
                <a:rPr kumimoji="0" lang="en-US" sz="6000" b="0" i="0" u="none" strike="noStrike" kern="1200" cap="none" spc="0" normalizeH="0" baseline="0" noProof="0">
                  <a:ln w="12700">
                    <a:solidFill>
                      <a:schemeClr val="tx1"/>
                    </a:solidFill>
                  </a:ln>
                  <a:solidFill>
                    <a:srgbClr val="FF5050"/>
                  </a:solidFill>
                  <a:effectLst/>
                  <a:uLnTx/>
                  <a:uFillTx/>
                  <a:latin typeface="#9Slide05 SVNClementine" panose="020F0502020204030203" pitchFamily="34" charset="0"/>
                </a:rPr>
                <a:t>G </a:t>
              </a:r>
              <a:r>
                <a:rPr lang="en-US" sz="6000">
                  <a:ln w="12700">
                    <a:solidFill>
                      <a:schemeClr val="tx1"/>
                    </a:solidFill>
                  </a:ln>
                  <a:solidFill>
                    <a:srgbClr val="008000"/>
                  </a:solidFill>
                  <a:latin typeface="#9Slide05 SVNClementine" panose="020F0502020204030203" pitchFamily="34" charset="0"/>
                </a:rPr>
                <a:t>V</a:t>
              </a:r>
              <a:r>
                <a:rPr lang="en-US" sz="6000">
                  <a:ln w="12700">
                    <a:solidFill>
                      <a:schemeClr val="tx1"/>
                    </a:solidFill>
                  </a:ln>
                  <a:solidFill>
                    <a:srgbClr val="FFC000">
                      <a:lumMod val="50000"/>
                    </a:srgbClr>
                  </a:solidFill>
                  <a:latin typeface="#9Slide05 SVNClementine" panose="020F0502020204030203" pitchFamily="34" charset="0"/>
                </a:rPr>
                <a:t>Ư</a:t>
              </a:r>
              <a:r>
                <a:rPr kumimoji="0" lang="en-US" sz="6000" b="0" i="0" u="none" strike="noStrike" kern="1200" cap="none" spc="0" normalizeH="0" baseline="0" noProof="0">
                  <a:ln w="12700">
                    <a:solidFill>
                      <a:schemeClr val="tx1"/>
                    </a:solidFill>
                  </a:ln>
                  <a:solidFill>
                    <a:srgbClr val="3333FF"/>
                  </a:solidFill>
                  <a:effectLst/>
                  <a:uLnTx/>
                  <a:uFillTx/>
                  <a:latin typeface="#9Slide05 SVNClementine" panose="020F0502020204030203" pitchFamily="34" charset="0"/>
                </a:rPr>
                <a:t>Ờ</a:t>
              </a:r>
              <a:r>
                <a:rPr kumimoji="0" lang="en-US" sz="6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 </a:t>
              </a:r>
              <a:r>
                <a:rPr kumimoji="0" lang="en-US" sz="6000" b="0" i="0" u="none" strike="noStrike" kern="1200" cap="none" spc="0" normalizeH="0" baseline="0" noProof="0">
                  <a:ln w="12700">
                    <a:solidFill>
                      <a:schemeClr val="tx1"/>
                    </a:solidFill>
                  </a:ln>
                  <a:solidFill>
                    <a:srgbClr val="ED7D31"/>
                  </a:solidFill>
                  <a:effectLst/>
                  <a:uLnTx/>
                  <a:uFillTx/>
                  <a:latin typeface="#9Slide05 SVNClementine" panose="020F0502020204030203" pitchFamily="34" charset="0"/>
                </a:rPr>
                <a:t>B</a:t>
              </a:r>
              <a:r>
                <a:rPr kumimoji="0" lang="en-US" sz="60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Á</a:t>
              </a:r>
              <a:r>
                <a:rPr kumimoji="0" lang="en-US" sz="6000" b="0" i="0" u="none" strike="noStrike" kern="1200" cap="none" spc="0" normalizeH="0" baseline="0" noProof="0">
                  <a:ln w="12700">
                    <a:solidFill>
                      <a:schemeClr val="tx1"/>
                    </a:solidFill>
                  </a:ln>
                  <a:solidFill>
                    <a:srgbClr val="0070C0"/>
                  </a:solidFill>
                  <a:effectLst/>
                  <a:uLnTx/>
                  <a:uFillTx/>
                  <a:latin typeface="#9Slide05 SVNClementine" panose="020F0502020204030203" pitchFamily="34" charset="0"/>
                </a:rPr>
                <a:t>C</a:t>
              </a:r>
              <a:endParaRPr kumimoji="0" lang="en-US" sz="6000" b="0" i="0" u="none" strike="noStrike" kern="1200" cap="none" spc="0" normalizeH="0" baseline="0" noProof="0" dirty="0">
                <a:ln w="12700">
                  <a:solidFill>
                    <a:schemeClr val="tx1"/>
                  </a:solidFill>
                </a:ln>
                <a:solidFill>
                  <a:srgbClr val="008000"/>
                </a:solidFill>
                <a:effectLst/>
                <a:uLnTx/>
                <a:uFillTx/>
                <a:latin typeface="#9Slide05 SVNClementine" panose="020F0502020204030203" pitchFamily="34" charset="0"/>
              </a:endParaRPr>
            </a:p>
          </p:txBody>
        </p:sp>
      </p:grpSp>
      <p:sp>
        <p:nvSpPr>
          <p:cNvPr id="34" name="Oval 33">
            <a:extLst>
              <a:ext uri="{FF2B5EF4-FFF2-40B4-BE49-F238E27FC236}">
                <a16:creationId xmlns:a16="http://schemas.microsoft.com/office/drawing/2014/main" xmlns="" id="{58C26DBC-998D-C110-52AB-CDD25984C3D7}"/>
              </a:ext>
            </a:extLst>
          </p:cNvPr>
          <p:cNvSpPr/>
          <p:nvPr/>
        </p:nvSpPr>
        <p:spPr>
          <a:xfrm>
            <a:off x="1270009" y="-331457"/>
            <a:ext cx="9359962" cy="7467600"/>
          </a:xfrm>
          <a:prstGeom prst="ellipse">
            <a:avLst/>
          </a:prstGeom>
          <a:noFill/>
          <a:ln w="5715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49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8"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27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150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9" presetID="22" presetClass="entr" presetSubtype="8" fill="hold" nodeType="withEffect">
                                  <p:stCondLst>
                                    <p:cond delay="225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8" presetClass="entr" presetSubtype="16" fill="hold" nodeType="withEffect">
                                  <p:stCondLst>
                                    <p:cond delay="3500"/>
                                  </p:stCondLst>
                                  <p:childTnLst>
                                    <p:set>
                                      <p:cBhvr>
                                        <p:cTn id="23" dur="1" fill="hold">
                                          <p:stCondLst>
                                            <p:cond delay="0"/>
                                          </p:stCondLst>
                                        </p:cTn>
                                        <p:tgtEl>
                                          <p:spTgt spid="31"/>
                                        </p:tgtEl>
                                        <p:attrNameLst>
                                          <p:attrName>style.visibility</p:attrName>
                                        </p:attrNameLst>
                                      </p:cBhvr>
                                      <p:to>
                                        <p:strVal val="visible"/>
                                      </p:to>
                                    </p:set>
                                    <p:animEffect transition="in" filter="diamond(in)">
                                      <p:cBhvr>
                                        <p:cTn id="24" dur="10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rawing, clipart, child art, rainbow&#10;&#10;Description automatically generated">
            <a:extLst>
              <a:ext uri="{FF2B5EF4-FFF2-40B4-BE49-F238E27FC236}">
                <a16:creationId xmlns:a16="http://schemas.microsoft.com/office/drawing/2014/main" xmlns="" id="{CE34923F-ABC9-F6FB-AE25-B911164BDBFC}"/>
              </a:ext>
            </a:extLst>
          </p:cNvPr>
          <p:cNvPicPr>
            <a:picLocks noChangeAspect="1"/>
          </p:cNvPicPr>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4A18F7E-B574-249A-0475-B7F75F6761C7}"/>
              </a:ext>
            </a:extLst>
          </p:cNvPr>
          <p:cNvSpPr>
            <a:spLocks noGrp="1"/>
          </p:cNvSpPr>
          <p:nvPr>
            <p:ph type="title"/>
          </p:nvPr>
        </p:nvSpPr>
        <p:spPr>
          <a:xfrm>
            <a:off x="185978" y="123986"/>
            <a:ext cx="4974957" cy="178230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4800" b="1">
                <a:solidFill>
                  <a:srgbClr val="FF0000"/>
                </a:solidFill>
              </a:rPr>
              <a:t>GIẢI NGHĨA TỪ KHÓ HIỂU</a:t>
            </a:r>
          </a:p>
        </p:txBody>
      </p:sp>
      <p:sp>
        <p:nvSpPr>
          <p:cNvPr id="6" name="TextBox 5">
            <a:extLst>
              <a:ext uri="{FF2B5EF4-FFF2-40B4-BE49-F238E27FC236}">
                <a16:creationId xmlns:a16="http://schemas.microsoft.com/office/drawing/2014/main" xmlns="" id="{AE6E0B8C-516C-BD7F-564D-D45D7E8B3A1A}"/>
              </a:ext>
            </a:extLst>
          </p:cNvPr>
          <p:cNvSpPr txBox="1"/>
          <p:nvPr/>
        </p:nvSpPr>
        <p:spPr>
          <a:xfrm>
            <a:off x="1011931" y="2921168"/>
            <a:ext cx="332304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a:solidFill>
                  <a:srgbClr val="0070C0"/>
                </a:solidFill>
              </a:rPr>
              <a:t>Yên Thôn</a:t>
            </a:r>
          </a:p>
        </p:txBody>
      </p:sp>
      <p:sp>
        <p:nvSpPr>
          <p:cNvPr id="9" name="TextBox 8">
            <a:extLst>
              <a:ext uri="{FF2B5EF4-FFF2-40B4-BE49-F238E27FC236}">
                <a16:creationId xmlns:a16="http://schemas.microsoft.com/office/drawing/2014/main" xmlns="" id="{E8294361-D105-C3D8-EF28-D386EEC878B7}"/>
              </a:ext>
            </a:extLst>
          </p:cNvPr>
          <p:cNvSpPr txBox="1"/>
          <p:nvPr/>
        </p:nvSpPr>
        <p:spPr>
          <a:xfrm>
            <a:off x="5727362" y="933603"/>
            <a:ext cx="5452707" cy="4448013"/>
          </a:xfrm>
          <a:prstGeom prst="rect">
            <a:avLst/>
          </a:prstGeom>
          <a:noFill/>
        </p:spPr>
        <p:txBody>
          <a:bodyPr wrap="square" rtlCol="0">
            <a:spAutoFit/>
          </a:bodyPr>
          <a:lstStyle/>
          <a:p>
            <a:pPr algn="just">
              <a:lnSpc>
                <a:spcPct val="150000"/>
              </a:lnSpc>
            </a:pPr>
            <a:r>
              <a:rPr lang="en-US" sz="3200"/>
              <a:t>Làng Yên Thôn, xã Thạch Xá, huyện Thạch Thất, thành phố Hà Nội, nơi có giống hồng được xem là một trong những giống hồng quý, đặc sản nổi tiếng trong cả nước.</a:t>
            </a:r>
          </a:p>
        </p:txBody>
      </p:sp>
    </p:spTree>
    <p:extLst>
      <p:ext uri="{BB962C8B-B14F-4D97-AF65-F5344CB8AC3E}">
        <p14:creationId xmlns:p14="http://schemas.microsoft.com/office/powerpoint/2010/main" val="111475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rawing, clipart, child art, rainbow&#10;&#10;Description automatically generated">
            <a:extLst>
              <a:ext uri="{FF2B5EF4-FFF2-40B4-BE49-F238E27FC236}">
                <a16:creationId xmlns:a16="http://schemas.microsoft.com/office/drawing/2014/main" xmlns="" id="{CE34923F-ABC9-F6FB-AE25-B911164BDBFC}"/>
              </a:ext>
            </a:extLst>
          </p:cNvPr>
          <p:cNvPicPr>
            <a:picLocks noChangeAspect="1"/>
          </p:cNvPicPr>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94A18F7E-B574-249A-0475-B7F75F6761C7}"/>
              </a:ext>
            </a:extLst>
          </p:cNvPr>
          <p:cNvSpPr>
            <a:spLocks noGrp="1"/>
          </p:cNvSpPr>
          <p:nvPr>
            <p:ph type="title"/>
          </p:nvPr>
        </p:nvSpPr>
        <p:spPr>
          <a:xfrm>
            <a:off x="185978" y="123986"/>
            <a:ext cx="4974957" cy="1782305"/>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4800" b="1">
                <a:solidFill>
                  <a:srgbClr val="FF0000"/>
                </a:solidFill>
              </a:rPr>
              <a:t>GIẢI NGHĨA TỪ KHÓ HIỂU</a:t>
            </a:r>
          </a:p>
        </p:txBody>
      </p:sp>
      <p:sp>
        <p:nvSpPr>
          <p:cNvPr id="6" name="TextBox 5">
            <a:extLst>
              <a:ext uri="{FF2B5EF4-FFF2-40B4-BE49-F238E27FC236}">
                <a16:creationId xmlns:a16="http://schemas.microsoft.com/office/drawing/2014/main" xmlns="" id="{AE6E0B8C-516C-BD7F-564D-D45D7E8B3A1A}"/>
              </a:ext>
            </a:extLst>
          </p:cNvPr>
          <p:cNvSpPr txBox="1"/>
          <p:nvPr/>
        </p:nvSpPr>
        <p:spPr>
          <a:xfrm>
            <a:off x="1011931" y="2921168"/>
            <a:ext cx="332304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a:solidFill>
                  <a:srgbClr val="0070C0"/>
                </a:solidFill>
              </a:rPr>
              <a:t>Vồn vã</a:t>
            </a:r>
          </a:p>
        </p:txBody>
      </p:sp>
      <p:sp>
        <p:nvSpPr>
          <p:cNvPr id="3" name="TextBox 2">
            <a:extLst>
              <a:ext uri="{FF2B5EF4-FFF2-40B4-BE49-F238E27FC236}">
                <a16:creationId xmlns:a16="http://schemas.microsoft.com/office/drawing/2014/main" xmlns="" id="{30C64CE1-BD31-3D4E-74E8-3C5E17C705A8}"/>
              </a:ext>
            </a:extLst>
          </p:cNvPr>
          <p:cNvSpPr txBox="1"/>
          <p:nvPr/>
        </p:nvSpPr>
        <p:spPr>
          <a:xfrm>
            <a:off x="6569319" y="1537712"/>
            <a:ext cx="4214297" cy="2766911"/>
          </a:xfrm>
          <a:prstGeom prst="rect">
            <a:avLst/>
          </a:prstGeom>
          <a:noFill/>
        </p:spPr>
        <p:txBody>
          <a:bodyPr wrap="square" rtlCol="0">
            <a:spAutoFit/>
          </a:bodyPr>
          <a:lstStyle/>
          <a:p>
            <a:pPr algn="just">
              <a:lnSpc>
                <a:spcPct val="150000"/>
              </a:lnSpc>
            </a:pPr>
            <a:r>
              <a:rPr lang="en-US" sz="4000"/>
              <a:t>Từ gợi tả thái độ vui vẻ, đầy nhiệt tình khi tiếp xúc.</a:t>
            </a:r>
          </a:p>
        </p:txBody>
      </p:sp>
    </p:spTree>
    <p:extLst>
      <p:ext uri="{BB962C8B-B14F-4D97-AF65-F5344CB8AC3E}">
        <p14:creationId xmlns:p14="http://schemas.microsoft.com/office/powerpoint/2010/main" val="223237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 name="Picture 39" descr="A group of colorful flowers&#10;&#10;Description automatically generated with low confidence">
            <a:extLst>
              <a:ext uri="{FF2B5EF4-FFF2-40B4-BE49-F238E27FC236}">
                <a16:creationId xmlns:a16="http://schemas.microsoft.com/office/drawing/2014/main" xmlns="" id="{03E252C7-9CD2-CBA4-402A-C987B3728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2" y="5785343"/>
            <a:ext cx="1224989" cy="1089219"/>
          </a:xfrm>
          <a:prstGeom prst="rect">
            <a:avLst/>
          </a:prstGeom>
        </p:spPr>
      </p:pic>
      <p:pic>
        <p:nvPicPr>
          <p:cNvPr id="41" name="Picture 40" descr="A group of colorful flowers&#10;&#10;Description automatically generated with low confidence">
            <a:extLst>
              <a:ext uri="{FF2B5EF4-FFF2-40B4-BE49-F238E27FC236}">
                <a16:creationId xmlns:a16="http://schemas.microsoft.com/office/drawing/2014/main" xmlns="" id="{C2C2A02D-1CDA-4ADC-D4A0-45A5D7816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6333" y="5778042"/>
            <a:ext cx="1224989" cy="1089219"/>
          </a:xfrm>
          <a:prstGeom prst="rect">
            <a:avLst/>
          </a:prstGeom>
        </p:spPr>
      </p:pic>
      <p:pic>
        <p:nvPicPr>
          <p:cNvPr id="42" name="Picture 41" descr="A group of colorful flowers&#10;&#10;Description automatically generated with low confidence">
            <a:extLst>
              <a:ext uri="{FF2B5EF4-FFF2-40B4-BE49-F238E27FC236}">
                <a16:creationId xmlns:a16="http://schemas.microsoft.com/office/drawing/2014/main" xmlns="" id="{5E7EF6AF-5819-EEBB-12F7-27B34AE2B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8884" y="5770741"/>
            <a:ext cx="1224989" cy="1089219"/>
          </a:xfrm>
          <a:prstGeom prst="rect">
            <a:avLst/>
          </a:prstGeom>
        </p:spPr>
      </p:pic>
      <p:pic>
        <p:nvPicPr>
          <p:cNvPr id="43" name="Picture 42" descr="A group of colorful flowers&#10;&#10;Description automatically generated with low confidence">
            <a:extLst>
              <a:ext uri="{FF2B5EF4-FFF2-40B4-BE49-F238E27FC236}">
                <a16:creationId xmlns:a16="http://schemas.microsoft.com/office/drawing/2014/main" xmlns="" id="{F084D56C-93F2-5421-62B7-FBAEAFC66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435" y="5763440"/>
            <a:ext cx="1224989" cy="1089219"/>
          </a:xfrm>
          <a:prstGeom prst="rect">
            <a:avLst/>
          </a:prstGeom>
        </p:spPr>
      </p:pic>
      <p:pic>
        <p:nvPicPr>
          <p:cNvPr id="44" name="Picture 43" descr="A group of colorful flowers&#10;&#10;Description automatically generated with low confidence">
            <a:extLst>
              <a:ext uri="{FF2B5EF4-FFF2-40B4-BE49-F238E27FC236}">
                <a16:creationId xmlns:a16="http://schemas.microsoft.com/office/drawing/2014/main" xmlns="" id="{CF969C37-79D1-5C2F-491A-14FD7DE93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3986" y="5756139"/>
            <a:ext cx="1224989" cy="1089219"/>
          </a:xfrm>
          <a:prstGeom prst="rect">
            <a:avLst/>
          </a:prstGeom>
        </p:spPr>
      </p:pic>
      <p:pic>
        <p:nvPicPr>
          <p:cNvPr id="45" name="Picture 44" descr="A group of colorful flowers&#10;&#10;Description automatically generated with low confidence">
            <a:extLst>
              <a:ext uri="{FF2B5EF4-FFF2-40B4-BE49-F238E27FC236}">
                <a16:creationId xmlns:a16="http://schemas.microsoft.com/office/drawing/2014/main" xmlns="" id="{B316C51B-1DF7-01F2-D508-FE804FC06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6537" y="5748838"/>
            <a:ext cx="1224989" cy="1089219"/>
          </a:xfrm>
          <a:prstGeom prst="rect">
            <a:avLst/>
          </a:prstGeom>
        </p:spPr>
      </p:pic>
      <p:pic>
        <p:nvPicPr>
          <p:cNvPr id="46" name="Picture 45" descr="A group of colorful flowers&#10;&#10;Description automatically generated with low confidence">
            <a:extLst>
              <a:ext uri="{FF2B5EF4-FFF2-40B4-BE49-F238E27FC236}">
                <a16:creationId xmlns:a16="http://schemas.microsoft.com/office/drawing/2014/main" xmlns="" id="{46750F1D-BB4A-C61D-E19A-657BE1859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088" y="5741537"/>
            <a:ext cx="1224989" cy="1089219"/>
          </a:xfrm>
          <a:prstGeom prst="rect">
            <a:avLst/>
          </a:prstGeom>
        </p:spPr>
      </p:pic>
      <p:pic>
        <p:nvPicPr>
          <p:cNvPr id="47" name="Picture 46" descr="A group of colorful flowers&#10;&#10;Description automatically generated with low confidence">
            <a:extLst>
              <a:ext uri="{FF2B5EF4-FFF2-40B4-BE49-F238E27FC236}">
                <a16:creationId xmlns:a16="http://schemas.microsoft.com/office/drawing/2014/main" xmlns="" id="{636B57DE-7FE3-5796-A283-C9023FCD6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639" y="5734236"/>
            <a:ext cx="1224989" cy="1089219"/>
          </a:xfrm>
          <a:prstGeom prst="rect">
            <a:avLst/>
          </a:prstGeom>
        </p:spPr>
      </p:pic>
      <p:pic>
        <p:nvPicPr>
          <p:cNvPr id="48" name="Picture 47" descr="A group of colorful flowers&#10;&#10;Description automatically generated with low confidence">
            <a:extLst>
              <a:ext uri="{FF2B5EF4-FFF2-40B4-BE49-F238E27FC236}">
                <a16:creationId xmlns:a16="http://schemas.microsoft.com/office/drawing/2014/main" xmlns="" id="{A1E642F4-3C47-843A-B27A-1A7E428FE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4190" y="5726935"/>
            <a:ext cx="1224989" cy="1089219"/>
          </a:xfrm>
          <a:prstGeom prst="rect">
            <a:avLst/>
          </a:prstGeom>
        </p:spPr>
      </p:pic>
      <p:pic>
        <p:nvPicPr>
          <p:cNvPr id="49" name="Picture 48" descr="A group of colorful flowers&#10;&#10;Description automatically generated with low confidence">
            <a:extLst>
              <a:ext uri="{FF2B5EF4-FFF2-40B4-BE49-F238E27FC236}">
                <a16:creationId xmlns:a16="http://schemas.microsoft.com/office/drawing/2014/main" xmlns="" id="{05381244-BC23-28EE-F668-ACC9D7492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6741" y="5719634"/>
            <a:ext cx="1224989" cy="1089219"/>
          </a:xfrm>
          <a:prstGeom prst="rect">
            <a:avLst/>
          </a:prstGeom>
        </p:spPr>
      </p:pic>
      <p:pic>
        <p:nvPicPr>
          <p:cNvPr id="27" name="Picture 26" descr="A picture containing tree, art, flower&#10;&#10;Description automatically generated with medium confidence">
            <a:extLst>
              <a:ext uri="{FF2B5EF4-FFF2-40B4-BE49-F238E27FC236}">
                <a16:creationId xmlns:a16="http://schemas.microsoft.com/office/drawing/2014/main" xmlns="" id="{41D50143-E90D-DDD8-3476-1E75A48A0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 y="1551138"/>
            <a:ext cx="12192000" cy="2750820"/>
          </a:xfrm>
          <a:prstGeom prst="rect">
            <a:avLst/>
          </a:prstGeom>
        </p:spPr>
      </p:pic>
      <p:sp>
        <p:nvSpPr>
          <p:cNvPr id="36" name="Rectangle: Rounded Corners 35">
            <a:extLst>
              <a:ext uri="{FF2B5EF4-FFF2-40B4-BE49-F238E27FC236}">
                <a16:creationId xmlns:a16="http://schemas.microsoft.com/office/drawing/2014/main" xmlns="" id="{AB1AF1E1-C89B-3385-20E6-2AC775FAC6C8}"/>
              </a:ext>
            </a:extLst>
          </p:cNvPr>
          <p:cNvSpPr/>
          <p:nvPr/>
        </p:nvSpPr>
        <p:spPr>
          <a:xfrm>
            <a:off x="1" y="1"/>
            <a:ext cx="12188998" cy="6858000"/>
          </a:xfrm>
          <a:prstGeom prst="roundRect">
            <a:avLst>
              <a:gd name="adj" fmla="val 0"/>
            </a:avLst>
          </a:prstGeom>
          <a:solidFill>
            <a:schemeClr val="accent6">
              <a:lumMod val="20000"/>
              <a:lumOff val="8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C038C7B2-C082-140A-571E-8461EF6D3488}"/>
              </a:ext>
            </a:extLst>
          </p:cNvPr>
          <p:cNvGrpSpPr/>
          <p:nvPr/>
        </p:nvGrpSpPr>
        <p:grpSpPr>
          <a:xfrm>
            <a:off x="399271" y="2975712"/>
            <a:ext cx="5561110" cy="2945188"/>
            <a:chOff x="348377" y="3148481"/>
            <a:chExt cx="5561110" cy="2945188"/>
          </a:xfrm>
        </p:grpSpPr>
        <p:sp>
          <p:nvSpPr>
            <p:cNvPr id="5" name="Rectangle: Rounded Corners 4">
              <a:extLst>
                <a:ext uri="{FF2B5EF4-FFF2-40B4-BE49-F238E27FC236}">
                  <a16:creationId xmlns:a16="http://schemas.microsoft.com/office/drawing/2014/main" xmlns="" id="{49CFD3C1-FB6D-DA04-4AF4-EC4C4C0F995A}"/>
                </a:ext>
              </a:extLst>
            </p:cNvPr>
            <p:cNvSpPr/>
            <p:nvPr/>
          </p:nvSpPr>
          <p:spPr>
            <a:xfrm>
              <a:off x="348377" y="3768934"/>
              <a:ext cx="5561110" cy="2324735"/>
            </a:xfrm>
            <a:prstGeom prst="roundRect">
              <a:avLst/>
            </a:prstGeom>
            <a:solidFill>
              <a:srgbClr val="CCFFFF"/>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0174A449-01B3-94AE-9A17-22D3FF019604}"/>
                </a:ext>
              </a:extLst>
            </p:cNvPr>
            <p:cNvSpPr/>
            <p:nvPr/>
          </p:nvSpPr>
          <p:spPr>
            <a:xfrm>
              <a:off x="348377" y="3768934"/>
              <a:ext cx="5561110" cy="2164080"/>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7" name="Rectangle: Rounded Corners 6">
              <a:extLst>
                <a:ext uri="{FF2B5EF4-FFF2-40B4-BE49-F238E27FC236}">
                  <a16:creationId xmlns:a16="http://schemas.microsoft.com/office/drawing/2014/main" xmlns="" id="{9D35E8D1-27FA-1AE9-5CB7-4352380F6065}"/>
                </a:ext>
              </a:extLst>
            </p:cNvPr>
            <p:cNvSpPr/>
            <p:nvPr/>
          </p:nvSpPr>
          <p:spPr>
            <a:xfrm>
              <a:off x="1787934" y="3148481"/>
              <a:ext cx="2764691" cy="796835"/>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endParaRPr>
            </a:p>
          </p:txBody>
        </p:sp>
        <p:pic>
          <p:nvPicPr>
            <p:cNvPr id="8" name="Picture 7">
              <a:extLst>
                <a:ext uri="{FF2B5EF4-FFF2-40B4-BE49-F238E27FC236}">
                  <a16:creationId xmlns:a16="http://schemas.microsoft.com/office/drawing/2014/main" xmlns="" id="{1E6D1FFA-1981-1260-671D-9FB0023F505E}"/>
                </a:ext>
              </a:extLst>
            </p:cNvPr>
            <p:cNvPicPr>
              <a:picLocks noChangeAspect="1"/>
            </p:cNvPicPr>
            <p:nvPr/>
          </p:nvPicPr>
          <p:blipFill>
            <a:blip r:embed="rId6"/>
            <a:stretch>
              <a:fillRect/>
            </a:stretch>
          </p:blipFill>
          <p:spPr>
            <a:xfrm flipH="1">
              <a:off x="446807" y="3929589"/>
              <a:ext cx="609091" cy="609091"/>
            </a:xfrm>
            <a:prstGeom prst="rect">
              <a:avLst/>
            </a:prstGeom>
            <a:ln>
              <a:noFill/>
            </a:ln>
          </p:spPr>
        </p:pic>
        <p:pic>
          <p:nvPicPr>
            <p:cNvPr id="9" name="Picture 8">
              <a:extLst>
                <a:ext uri="{FF2B5EF4-FFF2-40B4-BE49-F238E27FC236}">
                  <a16:creationId xmlns:a16="http://schemas.microsoft.com/office/drawing/2014/main" xmlns="" id="{ED8D70C3-0F16-244F-6941-8C51F0E64694}"/>
                </a:ext>
              </a:extLst>
            </p:cNvPr>
            <p:cNvPicPr>
              <a:picLocks noChangeAspect="1"/>
            </p:cNvPicPr>
            <p:nvPr/>
          </p:nvPicPr>
          <p:blipFill>
            <a:blip r:embed="rId6"/>
            <a:stretch>
              <a:fillRect/>
            </a:stretch>
          </p:blipFill>
          <p:spPr>
            <a:xfrm flipH="1">
              <a:off x="446807" y="4523274"/>
              <a:ext cx="609091" cy="609091"/>
            </a:xfrm>
            <a:prstGeom prst="rect">
              <a:avLst/>
            </a:prstGeom>
            <a:ln>
              <a:noFill/>
            </a:ln>
          </p:spPr>
        </p:pic>
        <p:pic>
          <p:nvPicPr>
            <p:cNvPr id="10" name="Picture 9">
              <a:extLst>
                <a:ext uri="{FF2B5EF4-FFF2-40B4-BE49-F238E27FC236}">
                  <a16:creationId xmlns:a16="http://schemas.microsoft.com/office/drawing/2014/main" xmlns="" id="{40625A59-0CD7-B291-86CC-B35CDE0EB157}"/>
                </a:ext>
              </a:extLst>
            </p:cNvPr>
            <p:cNvPicPr>
              <a:picLocks noChangeAspect="1"/>
            </p:cNvPicPr>
            <p:nvPr/>
          </p:nvPicPr>
          <p:blipFill>
            <a:blip r:embed="rId6"/>
            <a:stretch>
              <a:fillRect/>
            </a:stretch>
          </p:blipFill>
          <p:spPr>
            <a:xfrm flipH="1">
              <a:off x="446807" y="5222171"/>
              <a:ext cx="609091" cy="609091"/>
            </a:xfrm>
            <a:prstGeom prst="rect">
              <a:avLst/>
            </a:prstGeom>
            <a:ln>
              <a:noFill/>
            </a:ln>
          </p:spPr>
        </p:pic>
      </p:grpSp>
      <p:grpSp>
        <p:nvGrpSpPr>
          <p:cNvPr id="11" name="Group 10">
            <a:extLst>
              <a:ext uri="{FF2B5EF4-FFF2-40B4-BE49-F238E27FC236}">
                <a16:creationId xmlns:a16="http://schemas.microsoft.com/office/drawing/2014/main" xmlns="" id="{9B8AFB5B-33E5-7AB3-59F6-6BE088AB019D}"/>
              </a:ext>
            </a:extLst>
          </p:cNvPr>
          <p:cNvGrpSpPr/>
          <p:nvPr/>
        </p:nvGrpSpPr>
        <p:grpSpPr>
          <a:xfrm>
            <a:off x="6359651" y="3037856"/>
            <a:ext cx="5562506" cy="2900865"/>
            <a:chOff x="6420458" y="3223285"/>
            <a:chExt cx="5562506" cy="2900865"/>
          </a:xfrm>
        </p:grpSpPr>
        <p:sp>
          <p:nvSpPr>
            <p:cNvPr id="12" name="Rectangle: Rounded Corners 11">
              <a:extLst>
                <a:ext uri="{FF2B5EF4-FFF2-40B4-BE49-F238E27FC236}">
                  <a16:creationId xmlns:a16="http://schemas.microsoft.com/office/drawing/2014/main" xmlns="" id="{ED018AB9-1A95-FB57-D7A4-650CA1032090}"/>
                </a:ext>
              </a:extLst>
            </p:cNvPr>
            <p:cNvSpPr/>
            <p:nvPr/>
          </p:nvSpPr>
          <p:spPr>
            <a:xfrm>
              <a:off x="6421854" y="3799415"/>
              <a:ext cx="5561110" cy="2324735"/>
            </a:xfrm>
            <a:prstGeom prst="roundRect">
              <a:avLst/>
            </a:prstGeom>
            <a:solidFill>
              <a:srgbClr val="CCFFFF"/>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6CDA0C30-5EF8-C8F0-ED27-DA8FE8A5E157}"/>
                </a:ext>
              </a:extLst>
            </p:cNvPr>
            <p:cNvSpPr/>
            <p:nvPr/>
          </p:nvSpPr>
          <p:spPr>
            <a:xfrm>
              <a:off x="6420458" y="3814404"/>
              <a:ext cx="5561110" cy="2164080"/>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sp>
          <p:nvSpPr>
            <p:cNvPr id="14" name="Rectangle: Rounded Corners 13">
              <a:extLst>
                <a:ext uri="{FF2B5EF4-FFF2-40B4-BE49-F238E27FC236}">
                  <a16:creationId xmlns:a16="http://schemas.microsoft.com/office/drawing/2014/main" xmlns="" id="{D340E89B-671E-EF2F-3AD3-C99ABFD5E52F}"/>
                </a:ext>
              </a:extLst>
            </p:cNvPr>
            <p:cNvSpPr/>
            <p:nvPr/>
          </p:nvSpPr>
          <p:spPr>
            <a:xfrm>
              <a:off x="6754940" y="3223285"/>
              <a:ext cx="4621427" cy="796835"/>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15" name="Group 14">
              <a:extLst>
                <a:ext uri="{FF2B5EF4-FFF2-40B4-BE49-F238E27FC236}">
                  <a16:creationId xmlns:a16="http://schemas.microsoft.com/office/drawing/2014/main" xmlns="" id="{26275804-6068-5FB7-491D-FDF904953EC0}"/>
                </a:ext>
              </a:extLst>
            </p:cNvPr>
            <p:cNvGrpSpPr/>
            <p:nvPr/>
          </p:nvGrpSpPr>
          <p:grpSpPr>
            <a:xfrm>
              <a:off x="8795582" y="3982952"/>
              <a:ext cx="1589771" cy="737472"/>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EE1D5BF3-3DBA-B977-7203-6A48BB4C70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707C87B8-9224-911E-DB59-6182FF2D5C4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392D04F-785E-5766-BA88-9A5522650D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97582013-8325-CB0F-F6FC-74047886E107}"/>
                </a:ext>
              </a:extLst>
            </p:cNvPr>
            <p:cNvGrpSpPr/>
            <p:nvPr/>
          </p:nvGrpSpPr>
          <p:grpSpPr>
            <a:xfrm>
              <a:off x="8795582" y="4487171"/>
              <a:ext cx="1589771" cy="737472"/>
              <a:chOff x="8692723" y="3557795"/>
              <a:chExt cx="1885916" cy="814430"/>
            </a:xfrm>
          </p:grpSpPr>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465809F3-29D4-F3E2-C2EF-2F36C19ECC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02E7489-F856-A9C0-EA2F-F889C7046BA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B3746D7-736B-DECE-42FC-B079E7DAF1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CCC11A5A-3789-032D-8EC7-227C58ADD316}"/>
                </a:ext>
              </a:extLst>
            </p:cNvPr>
            <p:cNvGrpSpPr/>
            <p:nvPr/>
          </p:nvGrpSpPr>
          <p:grpSpPr>
            <a:xfrm>
              <a:off x="10164911" y="5093790"/>
              <a:ext cx="1589771" cy="737472"/>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1E7B81-B2C7-3132-105A-F382075CA2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C3038D4-640E-F237-300F-1C758AF581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37DB818-3FF5-664F-A2FE-79906E44BD5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 name="Group 37">
            <a:extLst>
              <a:ext uri="{FF2B5EF4-FFF2-40B4-BE49-F238E27FC236}">
                <a16:creationId xmlns:a16="http://schemas.microsoft.com/office/drawing/2014/main" xmlns="" id="{526D5662-529A-C8B2-1FF4-70F679523048}"/>
              </a:ext>
            </a:extLst>
          </p:cNvPr>
          <p:cNvGrpSpPr/>
          <p:nvPr/>
        </p:nvGrpSpPr>
        <p:grpSpPr>
          <a:xfrm>
            <a:off x="0" y="589484"/>
            <a:ext cx="12805312" cy="1263886"/>
            <a:chOff x="68073" y="536586"/>
            <a:chExt cx="12805312" cy="1263886"/>
          </a:xfrm>
        </p:grpSpPr>
        <p:sp>
          <p:nvSpPr>
            <p:cNvPr id="37" name="Rectangle: Rounded Corners 36">
              <a:extLst>
                <a:ext uri="{FF2B5EF4-FFF2-40B4-BE49-F238E27FC236}">
                  <a16:creationId xmlns:a16="http://schemas.microsoft.com/office/drawing/2014/main" xmlns="" id="{C406C670-AA64-1E6C-3421-F06FCE5713D5}"/>
                </a:ext>
              </a:extLst>
            </p:cNvPr>
            <p:cNvSpPr/>
            <p:nvPr/>
          </p:nvSpPr>
          <p:spPr>
            <a:xfrm>
              <a:off x="68073" y="536586"/>
              <a:ext cx="12049851" cy="126388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7DFC73AB-3A53-5E3E-C2FA-B5EFBDFAAA23}"/>
                </a:ext>
              </a:extLst>
            </p:cNvPr>
            <p:cNvGrpSpPr/>
            <p:nvPr/>
          </p:nvGrpSpPr>
          <p:grpSpPr>
            <a:xfrm>
              <a:off x="399271" y="662758"/>
              <a:ext cx="12474114" cy="1024924"/>
              <a:chOff x="355339" y="265334"/>
              <a:chExt cx="12474114" cy="1024924"/>
            </a:xfrm>
          </p:grpSpPr>
          <p:grpSp>
            <p:nvGrpSpPr>
              <p:cNvPr id="29" name="Group 28">
                <a:extLst>
                  <a:ext uri="{FF2B5EF4-FFF2-40B4-BE49-F238E27FC236}">
                    <a16:creationId xmlns:a16="http://schemas.microsoft.com/office/drawing/2014/main" xmlns="" id="{D5EFE186-A349-DF2D-F526-823705C1087F}"/>
                  </a:ext>
                </a:extLst>
              </p:cNvPr>
              <p:cNvGrpSpPr/>
              <p:nvPr/>
            </p:nvGrpSpPr>
            <p:grpSpPr>
              <a:xfrm>
                <a:off x="8267634" y="265334"/>
                <a:ext cx="4561819" cy="1015664"/>
                <a:chOff x="3613745" y="660553"/>
                <a:chExt cx="5037224" cy="1015664"/>
              </a:xfrm>
            </p:grpSpPr>
            <p:sp>
              <p:nvSpPr>
                <p:cNvPr id="33" name="TextBox 32">
                  <a:extLst>
                    <a:ext uri="{FF2B5EF4-FFF2-40B4-BE49-F238E27FC236}">
                      <a16:creationId xmlns:a16="http://schemas.microsoft.com/office/drawing/2014/main" xmlns="" id="{80CF6A85-1BCD-7F78-C13B-32696D32FE2C}"/>
                    </a:ext>
                  </a:extLst>
                </p:cNvPr>
                <p:cNvSpPr txBox="1"/>
                <p:nvPr/>
              </p:nvSpPr>
              <p:spPr>
                <a:xfrm>
                  <a:off x="3654772" y="660554"/>
                  <a:ext cx="4959841" cy="1015663"/>
                </a:xfrm>
                <a:prstGeom prst="rect">
                  <a:avLst/>
                </a:prstGeom>
                <a:noFill/>
              </p:spPr>
              <p:txBody>
                <a:bodyPr wrap="square" rtlCol="0">
                  <a:spAutoFit/>
                </a:bodyPr>
                <a:lstStyle/>
                <a:p>
                  <a:r>
                    <a:rPr lang="en-US" sz="6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THEO NHÓM</a:t>
                  </a:r>
                </a:p>
              </p:txBody>
            </p:sp>
            <p:sp>
              <p:nvSpPr>
                <p:cNvPr id="34" name="TextBox 33">
                  <a:extLst>
                    <a:ext uri="{FF2B5EF4-FFF2-40B4-BE49-F238E27FC236}">
                      <a16:creationId xmlns:a16="http://schemas.microsoft.com/office/drawing/2014/main" xmlns="" id="{C2D50544-E6FA-9FF5-187E-CE6284A523AE}"/>
                    </a:ext>
                  </a:extLst>
                </p:cNvPr>
                <p:cNvSpPr txBox="1"/>
                <p:nvPr/>
              </p:nvSpPr>
              <p:spPr>
                <a:xfrm>
                  <a:off x="3613745" y="660553"/>
                  <a:ext cx="5037224" cy="1015663"/>
                </a:xfrm>
                <a:prstGeom prst="rect">
                  <a:avLst/>
                </a:prstGeom>
                <a:noFill/>
              </p:spPr>
              <p:txBody>
                <a:bodyPr wrap="square" rtlCol="0">
                  <a:spAutoFit/>
                </a:bodyPr>
                <a:lstStyle/>
                <a:p>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T</a:t>
                  </a:r>
                  <a:r>
                    <a:rPr lang="en-US" sz="60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H</a:t>
                  </a:r>
                  <a:r>
                    <a:rPr lang="en-US" sz="6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E</a:t>
                  </a:r>
                  <a:r>
                    <a:rPr lang="en-US" sz="60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O </a:t>
                  </a:r>
                  <a:r>
                    <a:rPr lang="en-US" sz="60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60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H</a:t>
                  </a:r>
                  <a:r>
                    <a:rPr lang="en-US" sz="60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Ó</a:t>
                  </a:r>
                  <a:r>
                    <a:rPr lang="en-US" sz="6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M</a:t>
                  </a:r>
                  <a:endPar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xmlns="" id="{63CC9952-F546-4D5E-32DF-A5821A995177}"/>
                  </a:ext>
                </a:extLst>
              </p:cNvPr>
              <p:cNvGrpSpPr/>
              <p:nvPr/>
            </p:nvGrpSpPr>
            <p:grpSpPr>
              <a:xfrm>
                <a:off x="355339" y="274594"/>
                <a:ext cx="8983478" cy="1015664"/>
                <a:chOff x="1018467" y="152399"/>
                <a:chExt cx="11310331" cy="1015664"/>
              </a:xfrm>
            </p:grpSpPr>
            <p:sp>
              <p:nvSpPr>
                <p:cNvPr id="31" name="TextBox 30">
                  <a:extLst>
                    <a:ext uri="{FF2B5EF4-FFF2-40B4-BE49-F238E27FC236}">
                      <a16:creationId xmlns:a16="http://schemas.microsoft.com/office/drawing/2014/main" xmlns="" id="{3430D0E8-32A6-4E85-BF27-AC2824F7657E}"/>
                    </a:ext>
                  </a:extLst>
                </p:cNvPr>
                <p:cNvSpPr txBox="1"/>
                <p:nvPr/>
              </p:nvSpPr>
              <p:spPr>
                <a:xfrm>
                  <a:off x="1018467" y="152400"/>
                  <a:ext cx="11310331" cy="1015663"/>
                </a:xfrm>
                <a:prstGeom prst="rect">
                  <a:avLst/>
                </a:prstGeom>
                <a:noFill/>
              </p:spPr>
              <p:txBody>
                <a:bodyPr wrap="square" rtlCol="0">
                  <a:spAutoFit/>
                </a:bodyPr>
                <a:lstStyle/>
                <a:p>
                  <a:r>
                    <a:rPr lang="en-US" sz="6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NỐI TIẾP ĐOẠN</a:t>
                  </a:r>
                </a:p>
              </p:txBody>
            </p:sp>
            <p:sp>
              <p:nvSpPr>
                <p:cNvPr id="32" name="TextBox 31">
                  <a:extLst>
                    <a:ext uri="{FF2B5EF4-FFF2-40B4-BE49-F238E27FC236}">
                      <a16:creationId xmlns:a16="http://schemas.microsoft.com/office/drawing/2014/main" xmlns="" id="{65A3CC1F-31D5-4A85-5267-B4A5F3C00B6B}"/>
                    </a:ext>
                  </a:extLst>
                </p:cNvPr>
                <p:cNvSpPr txBox="1"/>
                <p:nvPr/>
              </p:nvSpPr>
              <p:spPr>
                <a:xfrm>
                  <a:off x="1018467" y="152399"/>
                  <a:ext cx="11173533" cy="1015663"/>
                </a:xfrm>
                <a:prstGeom prst="rect">
                  <a:avLst/>
                </a:prstGeom>
                <a:noFill/>
              </p:spPr>
              <p:txBody>
                <a:bodyPr wrap="square" rtlCol="0">
                  <a:spAutoFit/>
                </a:bodyPr>
                <a:lstStyle/>
                <a:p>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60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U</a:t>
                  </a:r>
                  <a:r>
                    <a:rPr lang="en-US" sz="6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Y</a:t>
                  </a:r>
                  <a:r>
                    <a:rPr lang="en-US" sz="60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Ệ</a:t>
                  </a:r>
                  <a:r>
                    <a:rPr lang="en-US" sz="60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6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Đ</a:t>
                  </a:r>
                  <a:r>
                    <a:rPr lang="en-US" sz="60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60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6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60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Ố</a:t>
                  </a:r>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I </a:t>
                  </a:r>
                  <a:r>
                    <a:rPr lang="en-US" sz="6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T</a:t>
                  </a:r>
                  <a:r>
                    <a:rPr lang="en-US" sz="60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I</a:t>
                  </a:r>
                  <a:r>
                    <a:rPr lang="en-US" sz="60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Ế</a:t>
                  </a:r>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P </a:t>
                  </a:r>
                  <a:r>
                    <a:rPr lang="en-US" sz="6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Đ</a:t>
                  </a:r>
                  <a:r>
                    <a:rPr lang="en-US" sz="60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O</a:t>
                  </a:r>
                  <a:r>
                    <a:rPr lang="en-US" sz="60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Ạ</a:t>
                  </a:r>
                  <a:r>
                    <a:rPr lang="en-US" sz="6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N</a:t>
                  </a:r>
                </a:p>
              </p:txBody>
            </p:sp>
          </p:grpSp>
        </p:grpSp>
      </p:grpSp>
    </p:spTree>
    <p:extLst>
      <p:ext uri="{BB962C8B-B14F-4D97-AF65-F5344CB8AC3E}">
        <p14:creationId xmlns:p14="http://schemas.microsoft.com/office/powerpoint/2010/main" val="729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250"/>
                            </p:stCondLst>
                            <p:childTnLst>
                              <p:par>
                                <p:cTn id="9" presetID="6" presetClass="entr" presetSubtype="16"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10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0" name="Picture 39" descr="A group of colorful flowers&#10;&#10;Description automatically generated with low confidence">
            <a:extLst>
              <a:ext uri="{FF2B5EF4-FFF2-40B4-BE49-F238E27FC236}">
                <a16:creationId xmlns:a16="http://schemas.microsoft.com/office/drawing/2014/main" xmlns="" id="{03E252C7-9CD2-CBA4-402A-C987B3728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 y="5785343"/>
            <a:ext cx="1224989" cy="1089219"/>
          </a:xfrm>
          <a:prstGeom prst="rect">
            <a:avLst/>
          </a:prstGeom>
        </p:spPr>
      </p:pic>
      <p:pic>
        <p:nvPicPr>
          <p:cNvPr id="41" name="Picture 40" descr="A group of colorful flowers&#10;&#10;Description automatically generated with low confidence">
            <a:extLst>
              <a:ext uri="{FF2B5EF4-FFF2-40B4-BE49-F238E27FC236}">
                <a16:creationId xmlns:a16="http://schemas.microsoft.com/office/drawing/2014/main" xmlns="" id="{C2C2A02D-1CDA-4ADC-D4A0-45A5D78160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333" y="5778042"/>
            <a:ext cx="1224989" cy="1089219"/>
          </a:xfrm>
          <a:prstGeom prst="rect">
            <a:avLst/>
          </a:prstGeom>
        </p:spPr>
      </p:pic>
      <p:pic>
        <p:nvPicPr>
          <p:cNvPr id="42" name="Picture 41" descr="A group of colorful flowers&#10;&#10;Description automatically generated with low confidence">
            <a:extLst>
              <a:ext uri="{FF2B5EF4-FFF2-40B4-BE49-F238E27FC236}">
                <a16:creationId xmlns:a16="http://schemas.microsoft.com/office/drawing/2014/main" xmlns="" id="{5E7EF6AF-5819-EEBB-12F7-27B34AE2B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84" y="5770741"/>
            <a:ext cx="1224989" cy="1089219"/>
          </a:xfrm>
          <a:prstGeom prst="rect">
            <a:avLst/>
          </a:prstGeom>
        </p:spPr>
      </p:pic>
      <p:pic>
        <p:nvPicPr>
          <p:cNvPr id="43" name="Picture 42" descr="A group of colorful flowers&#10;&#10;Description automatically generated with low confidence">
            <a:extLst>
              <a:ext uri="{FF2B5EF4-FFF2-40B4-BE49-F238E27FC236}">
                <a16:creationId xmlns:a16="http://schemas.microsoft.com/office/drawing/2014/main" xmlns="" id="{F084D56C-93F2-5421-62B7-FBAEAFC66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435" y="5763440"/>
            <a:ext cx="1224989" cy="1089219"/>
          </a:xfrm>
          <a:prstGeom prst="rect">
            <a:avLst/>
          </a:prstGeom>
        </p:spPr>
      </p:pic>
      <p:pic>
        <p:nvPicPr>
          <p:cNvPr id="44" name="Picture 43" descr="A group of colorful flowers&#10;&#10;Description automatically generated with low confidence">
            <a:extLst>
              <a:ext uri="{FF2B5EF4-FFF2-40B4-BE49-F238E27FC236}">
                <a16:creationId xmlns:a16="http://schemas.microsoft.com/office/drawing/2014/main" xmlns="" id="{CF969C37-79D1-5C2F-491A-14FD7DE93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3986" y="5756139"/>
            <a:ext cx="1224989" cy="1089219"/>
          </a:xfrm>
          <a:prstGeom prst="rect">
            <a:avLst/>
          </a:prstGeom>
        </p:spPr>
      </p:pic>
      <p:pic>
        <p:nvPicPr>
          <p:cNvPr id="45" name="Picture 44" descr="A group of colorful flowers&#10;&#10;Description automatically generated with low confidence">
            <a:extLst>
              <a:ext uri="{FF2B5EF4-FFF2-40B4-BE49-F238E27FC236}">
                <a16:creationId xmlns:a16="http://schemas.microsoft.com/office/drawing/2014/main" xmlns="" id="{B316C51B-1DF7-01F2-D508-FE804FC06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537" y="5748838"/>
            <a:ext cx="1224989" cy="1089219"/>
          </a:xfrm>
          <a:prstGeom prst="rect">
            <a:avLst/>
          </a:prstGeom>
        </p:spPr>
      </p:pic>
      <p:pic>
        <p:nvPicPr>
          <p:cNvPr id="46" name="Picture 45" descr="A group of colorful flowers&#10;&#10;Description automatically generated with low confidence">
            <a:extLst>
              <a:ext uri="{FF2B5EF4-FFF2-40B4-BE49-F238E27FC236}">
                <a16:creationId xmlns:a16="http://schemas.microsoft.com/office/drawing/2014/main" xmlns="" id="{46750F1D-BB4A-C61D-E19A-657BE1859A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088" y="5741537"/>
            <a:ext cx="1224989" cy="1089219"/>
          </a:xfrm>
          <a:prstGeom prst="rect">
            <a:avLst/>
          </a:prstGeom>
        </p:spPr>
      </p:pic>
      <p:pic>
        <p:nvPicPr>
          <p:cNvPr id="47" name="Picture 46" descr="A group of colorful flowers&#10;&#10;Description automatically generated with low confidence">
            <a:extLst>
              <a:ext uri="{FF2B5EF4-FFF2-40B4-BE49-F238E27FC236}">
                <a16:creationId xmlns:a16="http://schemas.microsoft.com/office/drawing/2014/main" xmlns="" id="{636B57DE-7FE3-5796-A283-C9023FCD6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639" y="5734236"/>
            <a:ext cx="1224989" cy="1089219"/>
          </a:xfrm>
          <a:prstGeom prst="rect">
            <a:avLst/>
          </a:prstGeom>
        </p:spPr>
      </p:pic>
      <p:pic>
        <p:nvPicPr>
          <p:cNvPr id="48" name="Picture 47" descr="A group of colorful flowers&#10;&#10;Description automatically generated with low confidence">
            <a:extLst>
              <a:ext uri="{FF2B5EF4-FFF2-40B4-BE49-F238E27FC236}">
                <a16:creationId xmlns:a16="http://schemas.microsoft.com/office/drawing/2014/main" xmlns="" id="{A1E642F4-3C47-843A-B27A-1A7E428FE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4190" y="5726935"/>
            <a:ext cx="1224989" cy="1089219"/>
          </a:xfrm>
          <a:prstGeom prst="rect">
            <a:avLst/>
          </a:prstGeom>
        </p:spPr>
      </p:pic>
      <p:pic>
        <p:nvPicPr>
          <p:cNvPr id="49" name="Picture 48" descr="A group of colorful flowers&#10;&#10;Description automatically generated with low confidence">
            <a:extLst>
              <a:ext uri="{FF2B5EF4-FFF2-40B4-BE49-F238E27FC236}">
                <a16:creationId xmlns:a16="http://schemas.microsoft.com/office/drawing/2014/main" xmlns="" id="{05381244-BC23-28EE-F668-ACC9D7492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741" y="5719634"/>
            <a:ext cx="1224989" cy="1089219"/>
          </a:xfrm>
          <a:prstGeom prst="rect">
            <a:avLst/>
          </a:prstGeom>
        </p:spPr>
      </p:pic>
      <p:pic>
        <p:nvPicPr>
          <p:cNvPr id="27" name="Picture 26" descr="A picture containing tree, art, flower&#10;&#10;Description automatically generated with medium confidence">
            <a:extLst>
              <a:ext uri="{FF2B5EF4-FFF2-40B4-BE49-F238E27FC236}">
                <a16:creationId xmlns:a16="http://schemas.microsoft.com/office/drawing/2014/main" xmlns="" id="{41D50143-E90D-DDD8-3476-1E75A48A0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 y="1551138"/>
            <a:ext cx="12192000" cy="2750820"/>
          </a:xfrm>
          <a:prstGeom prst="rect">
            <a:avLst/>
          </a:prstGeom>
        </p:spPr>
      </p:pic>
      <p:sp>
        <p:nvSpPr>
          <p:cNvPr id="36" name="Rectangle: Rounded Corners 35">
            <a:extLst>
              <a:ext uri="{FF2B5EF4-FFF2-40B4-BE49-F238E27FC236}">
                <a16:creationId xmlns:a16="http://schemas.microsoft.com/office/drawing/2014/main" xmlns="" id="{AB1AF1E1-C89B-3385-20E6-2AC775FAC6C8}"/>
              </a:ext>
            </a:extLst>
          </p:cNvPr>
          <p:cNvSpPr/>
          <p:nvPr/>
        </p:nvSpPr>
        <p:spPr>
          <a:xfrm>
            <a:off x="1" y="1"/>
            <a:ext cx="12188998" cy="6858000"/>
          </a:xfrm>
          <a:prstGeom prst="roundRect">
            <a:avLst>
              <a:gd name="adj" fmla="val 0"/>
            </a:avLst>
          </a:prstGeom>
          <a:solidFill>
            <a:schemeClr val="accent6">
              <a:lumMod val="20000"/>
              <a:lumOff val="80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B8AFB5B-33E5-7AB3-59F6-6BE088AB019D}"/>
              </a:ext>
            </a:extLst>
          </p:cNvPr>
          <p:cNvGrpSpPr/>
          <p:nvPr/>
        </p:nvGrpSpPr>
        <p:grpSpPr>
          <a:xfrm>
            <a:off x="3464089" y="2706440"/>
            <a:ext cx="5562506" cy="2900865"/>
            <a:chOff x="6420458" y="3223285"/>
            <a:chExt cx="5562506" cy="2900865"/>
          </a:xfrm>
        </p:grpSpPr>
        <p:sp>
          <p:nvSpPr>
            <p:cNvPr id="12" name="Rectangle: Rounded Corners 11">
              <a:extLst>
                <a:ext uri="{FF2B5EF4-FFF2-40B4-BE49-F238E27FC236}">
                  <a16:creationId xmlns:a16="http://schemas.microsoft.com/office/drawing/2014/main" xmlns="" id="{ED018AB9-1A95-FB57-D7A4-650CA1032090}"/>
                </a:ext>
              </a:extLst>
            </p:cNvPr>
            <p:cNvSpPr/>
            <p:nvPr/>
          </p:nvSpPr>
          <p:spPr>
            <a:xfrm>
              <a:off x="6421854" y="3799415"/>
              <a:ext cx="5561110" cy="2324735"/>
            </a:xfrm>
            <a:prstGeom prst="roundRect">
              <a:avLst/>
            </a:prstGeom>
            <a:solidFill>
              <a:srgbClr val="CCFFFF"/>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6CDA0C30-5EF8-C8F0-ED27-DA8FE8A5E157}"/>
                </a:ext>
              </a:extLst>
            </p:cNvPr>
            <p:cNvSpPr/>
            <p:nvPr/>
          </p:nvSpPr>
          <p:spPr>
            <a:xfrm>
              <a:off x="6420458" y="3814404"/>
              <a:ext cx="5561110" cy="2164080"/>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 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sp>
          <p:nvSpPr>
            <p:cNvPr id="14" name="Rectangle: Rounded Corners 13">
              <a:extLst>
                <a:ext uri="{FF2B5EF4-FFF2-40B4-BE49-F238E27FC236}">
                  <a16:creationId xmlns:a16="http://schemas.microsoft.com/office/drawing/2014/main" xmlns="" id="{D340E89B-671E-EF2F-3AD3-C99ABFD5E52F}"/>
                </a:ext>
              </a:extLst>
            </p:cNvPr>
            <p:cNvSpPr/>
            <p:nvPr/>
          </p:nvSpPr>
          <p:spPr>
            <a:xfrm>
              <a:off x="6754940" y="3223285"/>
              <a:ext cx="4621427" cy="796835"/>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accent2">
                      <a:lumMod val="50000"/>
                    </a:schemeClr>
                  </a:solidFill>
                  <a:prstDash val="solid"/>
                </a:ln>
                <a:solidFill>
                  <a:srgbClr val="FF00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15" name="Group 14">
              <a:extLst>
                <a:ext uri="{FF2B5EF4-FFF2-40B4-BE49-F238E27FC236}">
                  <a16:creationId xmlns:a16="http://schemas.microsoft.com/office/drawing/2014/main" xmlns="" id="{26275804-6068-5FB7-491D-FDF904953EC0}"/>
                </a:ext>
              </a:extLst>
            </p:cNvPr>
            <p:cNvGrpSpPr/>
            <p:nvPr/>
          </p:nvGrpSpPr>
          <p:grpSpPr>
            <a:xfrm>
              <a:off x="8795582" y="3982952"/>
              <a:ext cx="1589771" cy="737472"/>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EE1D5BF3-3DBA-B977-7203-6A48BB4C70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707C87B8-9224-911E-DB59-6182FF2D5C4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392D04F-785E-5766-BA88-9A5522650D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97582013-8325-CB0F-F6FC-74047886E107}"/>
                </a:ext>
              </a:extLst>
            </p:cNvPr>
            <p:cNvGrpSpPr/>
            <p:nvPr/>
          </p:nvGrpSpPr>
          <p:grpSpPr>
            <a:xfrm>
              <a:off x="8795582" y="4487171"/>
              <a:ext cx="1589771" cy="737472"/>
              <a:chOff x="8692723" y="3557795"/>
              <a:chExt cx="1885916" cy="814430"/>
            </a:xfrm>
          </p:grpSpPr>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465809F3-29D4-F3E2-C2EF-2F36C19ECC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02E7489-F856-A9C0-EA2F-F889C7046BA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B3746D7-736B-DECE-42FC-B079E7DAF1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CCC11A5A-3789-032D-8EC7-227C58ADD316}"/>
                </a:ext>
              </a:extLst>
            </p:cNvPr>
            <p:cNvGrpSpPr/>
            <p:nvPr/>
          </p:nvGrpSpPr>
          <p:grpSpPr>
            <a:xfrm>
              <a:off x="10164911" y="5093790"/>
              <a:ext cx="1589771" cy="737472"/>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1E7B81-B2C7-3132-105A-F382075CA2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C3038D4-640E-F237-300F-1C758AF581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37DB818-3FF5-664F-A2FE-79906E44BD5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Rectangle: Rounded Corners 36">
            <a:extLst>
              <a:ext uri="{FF2B5EF4-FFF2-40B4-BE49-F238E27FC236}">
                <a16:creationId xmlns:a16="http://schemas.microsoft.com/office/drawing/2014/main" xmlns="" id="{C406C670-AA64-1E6C-3421-F06FCE5713D5}"/>
              </a:ext>
            </a:extLst>
          </p:cNvPr>
          <p:cNvSpPr/>
          <p:nvPr/>
        </p:nvSpPr>
        <p:spPr>
          <a:xfrm>
            <a:off x="0" y="589484"/>
            <a:ext cx="12049851" cy="126388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36105935-11FD-1AF3-DAFC-3615BF1CE97B}"/>
              </a:ext>
            </a:extLst>
          </p:cNvPr>
          <p:cNvGrpSpPr/>
          <p:nvPr/>
        </p:nvGrpSpPr>
        <p:grpSpPr>
          <a:xfrm>
            <a:off x="1163703" y="595354"/>
            <a:ext cx="10677112" cy="1220781"/>
            <a:chOff x="3036429" y="338052"/>
            <a:chExt cx="9155571" cy="2564771"/>
          </a:xfrm>
        </p:grpSpPr>
        <p:sp>
          <p:nvSpPr>
            <p:cNvPr id="3" name="TextBox 2">
              <a:extLst>
                <a:ext uri="{FF2B5EF4-FFF2-40B4-BE49-F238E27FC236}">
                  <a16:creationId xmlns:a16="http://schemas.microsoft.com/office/drawing/2014/main" xmlns="" id="{33CCA511-87B4-4092-7276-33729D1C8615}"/>
                </a:ext>
              </a:extLst>
            </p:cNvPr>
            <p:cNvSpPr txBox="1"/>
            <p:nvPr/>
          </p:nvSpPr>
          <p:spPr>
            <a:xfrm>
              <a:off x="3036429" y="348278"/>
              <a:ext cx="9155571" cy="2554545"/>
            </a:xfrm>
            <a:prstGeom prst="rect">
              <a:avLst/>
            </a:prstGeom>
            <a:noFill/>
          </p:spPr>
          <p:txBody>
            <a:bodyPr wrap="square" rtlCol="0">
              <a:spAutoFit/>
            </a:bodyPr>
            <a:lstStyle/>
            <a:p>
              <a:r>
                <a:rPr lang="en-US" sz="8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THI ĐUA ĐỌC TRƯỚC LÓP</a:t>
              </a:r>
            </a:p>
          </p:txBody>
        </p:sp>
        <p:sp>
          <p:nvSpPr>
            <p:cNvPr id="28" name="TextBox 27">
              <a:extLst>
                <a:ext uri="{FF2B5EF4-FFF2-40B4-BE49-F238E27FC236}">
                  <a16:creationId xmlns:a16="http://schemas.microsoft.com/office/drawing/2014/main" xmlns="" id="{B00E893C-A0BB-6657-962C-64B42959BA2C}"/>
                </a:ext>
              </a:extLst>
            </p:cNvPr>
            <p:cNvSpPr txBox="1"/>
            <p:nvPr/>
          </p:nvSpPr>
          <p:spPr>
            <a:xfrm>
              <a:off x="3036429" y="338052"/>
              <a:ext cx="9044835" cy="2554545"/>
            </a:xfrm>
            <a:prstGeom prst="rect">
              <a:avLst/>
            </a:prstGeom>
            <a:noFill/>
          </p:spPr>
          <p:txBody>
            <a:bodyPr wrap="square" rtlCol="0">
              <a:spAutoFit/>
            </a:bodyPr>
            <a:lstStyle/>
            <a:p>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T</a:t>
              </a:r>
              <a:r>
                <a:rPr lang="en-US" sz="80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H</a:t>
              </a:r>
              <a:r>
                <a:rPr lang="en-US" sz="8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I </a:t>
              </a:r>
              <a:r>
                <a:rPr lang="en-US" sz="80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Đ</a:t>
              </a:r>
              <a:r>
                <a:rPr lang="en-US" sz="80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U</a:t>
              </a:r>
              <a:r>
                <a:rPr lang="en-US" sz="8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A Đ</a:t>
              </a:r>
              <a:r>
                <a:rPr lang="en-US" sz="80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80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80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T</a:t>
              </a:r>
              <a:r>
                <a:rPr lang="en-US" sz="80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R</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Ư</a:t>
              </a:r>
              <a:r>
                <a:rPr lang="en-US" sz="80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Ớ</a:t>
              </a:r>
              <a:r>
                <a:rPr lang="en-US" sz="80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C </a:t>
              </a:r>
              <a:r>
                <a:rPr lang="en-US" sz="80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L</a:t>
              </a:r>
              <a:r>
                <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Ớ</a:t>
              </a:r>
              <a:r>
                <a:rPr lang="en-US" sz="80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P</a:t>
              </a:r>
              <a:endParaRPr lang="en-US" sz="80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p:txBody>
        </p:sp>
      </p:grpSp>
      <p:pic>
        <p:nvPicPr>
          <p:cNvPr id="50" name="Picture 49" descr="A cartoon child reading a book&#10;&#10;Description automatically generated with medium confidence">
            <a:extLst>
              <a:ext uri="{FF2B5EF4-FFF2-40B4-BE49-F238E27FC236}">
                <a16:creationId xmlns:a16="http://schemas.microsoft.com/office/drawing/2014/main" xmlns="" id="{1D33B1AE-3D0D-A67C-4DEB-CF754B2EB5C2}"/>
              </a:ext>
            </a:extLst>
          </p:cNvPr>
          <p:cNvPicPr>
            <a:picLocks noChangeAspect="1"/>
          </p:cNvPicPr>
          <p:nvPr/>
        </p:nvPicPr>
        <p:blipFill rotWithShape="1">
          <a:blip r:embed="rId9">
            <a:extLst>
              <a:ext uri="{28A0092B-C50C-407E-A947-70E740481C1C}">
                <a14:useLocalDpi xmlns:a14="http://schemas.microsoft.com/office/drawing/2010/main" val="0"/>
              </a:ext>
            </a:extLst>
          </a:blip>
          <a:srcRect b="10954"/>
          <a:stretch/>
        </p:blipFill>
        <p:spPr>
          <a:xfrm>
            <a:off x="133723" y="3552055"/>
            <a:ext cx="3975322" cy="3231631"/>
          </a:xfrm>
          <a:prstGeom prst="rect">
            <a:avLst/>
          </a:prstGeom>
        </p:spPr>
      </p:pic>
      <p:pic>
        <p:nvPicPr>
          <p:cNvPr id="52" name="Picture 51" descr="A stack of books with an apple on top&#10;&#10;Description automatically generated">
            <a:extLst>
              <a:ext uri="{FF2B5EF4-FFF2-40B4-BE49-F238E27FC236}">
                <a16:creationId xmlns:a16="http://schemas.microsoft.com/office/drawing/2014/main" xmlns="" id="{8ED7CA06-3C25-92C8-6C64-B9F6580098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4878" y="4369253"/>
            <a:ext cx="3257158" cy="2476105"/>
          </a:xfrm>
          <a:prstGeom prst="rect">
            <a:avLst/>
          </a:prstGeom>
        </p:spPr>
      </p:pic>
    </p:spTree>
    <p:extLst>
      <p:ext uri="{BB962C8B-B14F-4D97-AF65-F5344CB8AC3E}">
        <p14:creationId xmlns:p14="http://schemas.microsoft.com/office/powerpoint/2010/main" val="21861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47" presetClass="entr" presetSubtype="0"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0" name="Picture 39" descr="A group of colorful flowers&#10;&#10;Description automatically generated with low confidence">
            <a:extLst>
              <a:ext uri="{FF2B5EF4-FFF2-40B4-BE49-F238E27FC236}">
                <a16:creationId xmlns:a16="http://schemas.microsoft.com/office/drawing/2014/main" xmlns="" id="{03E252C7-9CD2-CBA4-402A-C987B3728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 y="5785343"/>
            <a:ext cx="1224989" cy="1089219"/>
          </a:xfrm>
          <a:prstGeom prst="rect">
            <a:avLst/>
          </a:prstGeom>
        </p:spPr>
      </p:pic>
      <p:pic>
        <p:nvPicPr>
          <p:cNvPr id="41" name="Picture 40" descr="A group of colorful flowers&#10;&#10;Description automatically generated with low confidence">
            <a:extLst>
              <a:ext uri="{FF2B5EF4-FFF2-40B4-BE49-F238E27FC236}">
                <a16:creationId xmlns:a16="http://schemas.microsoft.com/office/drawing/2014/main" xmlns="" id="{C2C2A02D-1CDA-4ADC-D4A0-45A5D78160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333" y="5778042"/>
            <a:ext cx="1224989" cy="1089219"/>
          </a:xfrm>
          <a:prstGeom prst="rect">
            <a:avLst/>
          </a:prstGeom>
        </p:spPr>
      </p:pic>
      <p:pic>
        <p:nvPicPr>
          <p:cNvPr id="42" name="Picture 41" descr="A group of colorful flowers&#10;&#10;Description automatically generated with low confidence">
            <a:extLst>
              <a:ext uri="{FF2B5EF4-FFF2-40B4-BE49-F238E27FC236}">
                <a16:creationId xmlns:a16="http://schemas.microsoft.com/office/drawing/2014/main" xmlns="" id="{5E7EF6AF-5819-EEBB-12F7-27B34AE2B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84" y="5770741"/>
            <a:ext cx="1224989" cy="1089219"/>
          </a:xfrm>
          <a:prstGeom prst="rect">
            <a:avLst/>
          </a:prstGeom>
        </p:spPr>
      </p:pic>
      <p:pic>
        <p:nvPicPr>
          <p:cNvPr id="43" name="Picture 42" descr="A group of colorful flowers&#10;&#10;Description automatically generated with low confidence">
            <a:extLst>
              <a:ext uri="{FF2B5EF4-FFF2-40B4-BE49-F238E27FC236}">
                <a16:creationId xmlns:a16="http://schemas.microsoft.com/office/drawing/2014/main" xmlns="" id="{F084D56C-93F2-5421-62B7-FBAEAFC66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435" y="5763440"/>
            <a:ext cx="1224989" cy="1089219"/>
          </a:xfrm>
          <a:prstGeom prst="rect">
            <a:avLst/>
          </a:prstGeom>
        </p:spPr>
      </p:pic>
      <p:pic>
        <p:nvPicPr>
          <p:cNvPr id="44" name="Picture 43" descr="A group of colorful flowers&#10;&#10;Description automatically generated with low confidence">
            <a:extLst>
              <a:ext uri="{FF2B5EF4-FFF2-40B4-BE49-F238E27FC236}">
                <a16:creationId xmlns:a16="http://schemas.microsoft.com/office/drawing/2014/main" xmlns="" id="{CF969C37-79D1-5C2F-491A-14FD7DE93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3986" y="5756139"/>
            <a:ext cx="1224989" cy="1089219"/>
          </a:xfrm>
          <a:prstGeom prst="rect">
            <a:avLst/>
          </a:prstGeom>
        </p:spPr>
      </p:pic>
      <p:pic>
        <p:nvPicPr>
          <p:cNvPr id="45" name="Picture 44" descr="A group of colorful flowers&#10;&#10;Description automatically generated with low confidence">
            <a:extLst>
              <a:ext uri="{FF2B5EF4-FFF2-40B4-BE49-F238E27FC236}">
                <a16:creationId xmlns:a16="http://schemas.microsoft.com/office/drawing/2014/main" xmlns="" id="{B316C51B-1DF7-01F2-D508-FE804FC06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537" y="5748838"/>
            <a:ext cx="1224989" cy="1089219"/>
          </a:xfrm>
          <a:prstGeom prst="rect">
            <a:avLst/>
          </a:prstGeom>
        </p:spPr>
      </p:pic>
      <p:pic>
        <p:nvPicPr>
          <p:cNvPr id="46" name="Picture 45" descr="A group of colorful flowers&#10;&#10;Description automatically generated with low confidence">
            <a:extLst>
              <a:ext uri="{FF2B5EF4-FFF2-40B4-BE49-F238E27FC236}">
                <a16:creationId xmlns:a16="http://schemas.microsoft.com/office/drawing/2014/main" xmlns="" id="{46750F1D-BB4A-C61D-E19A-657BE1859A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088" y="5741537"/>
            <a:ext cx="1224989" cy="1089219"/>
          </a:xfrm>
          <a:prstGeom prst="rect">
            <a:avLst/>
          </a:prstGeom>
        </p:spPr>
      </p:pic>
      <p:pic>
        <p:nvPicPr>
          <p:cNvPr id="47" name="Picture 46" descr="A group of colorful flowers&#10;&#10;Description automatically generated with low confidence">
            <a:extLst>
              <a:ext uri="{FF2B5EF4-FFF2-40B4-BE49-F238E27FC236}">
                <a16:creationId xmlns:a16="http://schemas.microsoft.com/office/drawing/2014/main" xmlns="" id="{636B57DE-7FE3-5796-A283-C9023FCD6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639" y="5734236"/>
            <a:ext cx="1224989" cy="1089219"/>
          </a:xfrm>
          <a:prstGeom prst="rect">
            <a:avLst/>
          </a:prstGeom>
        </p:spPr>
      </p:pic>
      <p:pic>
        <p:nvPicPr>
          <p:cNvPr id="48" name="Picture 47" descr="A group of colorful flowers&#10;&#10;Description automatically generated with low confidence">
            <a:extLst>
              <a:ext uri="{FF2B5EF4-FFF2-40B4-BE49-F238E27FC236}">
                <a16:creationId xmlns:a16="http://schemas.microsoft.com/office/drawing/2014/main" xmlns="" id="{A1E642F4-3C47-843A-B27A-1A7E428FE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4190" y="5726935"/>
            <a:ext cx="1224989" cy="1089219"/>
          </a:xfrm>
          <a:prstGeom prst="rect">
            <a:avLst/>
          </a:prstGeom>
        </p:spPr>
      </p:pic>
      <p:pic>
        <p:nvPicPr>
          <p:cNvPr id="49" name="Picture 48" descr="A group of colorful flowers&#10;&#10;Description automatically generated with low confidence">
            <a:extLst>
              <a:ext uri="{FF2B5EF4-FFF2-40B4-BE49-F238E27FC236}">
                <a16:creationId xmlns:a16="http://schemas.microsoft.com/office/drawing/2014/main" xmlns="" id="{05381244-BC23-28EE-F668-ACC9D7492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741" y="5719634"/>
            <a:ext cx="1224989" cy="1089219"/>
          </a:xfrm>
          <a:prstGeom prst="rect">
            <a:avLst/>
          </a:prstGeom>
        </p:spPr>
      </p:pic>
      <p:pic>
        <p:nvPicPr>
          <p:cNvPr id="27" name="Picture 26" descr="A picture containing tree, art, flower&#10;&#10;Description automatically generated with medium confidence">
            <a:extLst>
              <a:ext uri="{FF2B5EF4-FFF2-40B4-BE49-F238E27FC236}">
                <a16:creationId xmlns:a16="http://schemas.microsoft.com/office/drawing/2014/main" xmlns="" id="{41D50143-E90D-DDD8-3476-1E75A48A0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 y="1551138"/>
            <a:ext cx="12192000" cy="2750820"/>
          </a:xfrm>
          <a:prstGeom prst="rect">
            <a:avLst/>
          </a:prstGeom>
        </p:spPr>
      </p:pic>
      <p:sp>
        <p:nvSpPr>
          <p:cNvPr id="36" name="Rectangle: Rounded Corners 35">
            <a:extLst>
              <a:ext uri="{FF2B5EF4-FFF2-40B4-BE49-F238E27FC236}">
                <a16:creationId xmlns:a16="http://schemas.microsoft.com/office/drawing/2014/main" xmlns="" id="{AB1AF1E1-C89B-3385-20E6-2AC775FAC6C8}"/>
              </a:ext>
            </a:extLst>
          </p:cNvPr>
          <p:cNvSpPr/>
          <p:nvPr/>
        </p:nvSpPr>
        <p:spPr>
          <a:xfrm>
            <a:off x="1" y="1"/>
            <a:ext cx="12188998" cy="6858000"/>
          </a:xfrm>
          <a:prstGeom prst="roundRect">
            <a:avLst>
              <a:gd name="adj" fmla="val 0"/>
            </a:avLst>
          </a:prstGeom>
          <a:solidFill>
            <a:schemeClr val="accent6">
              <a:lumMod val="20000"/>
              <a:lumOff val="80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xmlns="" id="{C406C670-AA64-1E6C-3421-F06FCE5713D5}"/>
              </a:ext>
            </a:extLst>
          </p:cNvPr>
          <p:cNvSpPr/>
          <p:nvPr/>
        </p:nvSpPr>
        <p:spPr>
          <a:xfrm>
            <a:off x="0" y="589484"/>
            <a:ext cx="12049851" cy="126388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stack of books with an apple on top&#10;&#10;Description automatically generated">
            <a:extLst>
              <a:ext uri="{FF2B5EF4-FFF2-40B4-BE49-F238E27FC236}">
                <a16:creationId xmlns:a16="http://schemas.microsoft.com/office/drawing/2014/main" xmlns="" id="{8ED7CA06-3C25-92C8-6C64-B9F658009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6335" y="4448423"/>
            <a:ext cx="3257158" cy="2476105"/>
          </a:xfrm>
          <a:prstGeom prst="rect">
            <a:avLst/>
          </a:prstGeom>
        </p:spPr>
      </p:pic>
      <p:sp>
        <p:nvSpPr>
          <p:cNvPr id="4" name="TextBox 3">
            <a:extLst>
              <a:ext uri="{FF2B5EF4-FFF2-40B4-BE49-F238E27FC236}">
                <a16:creationId xmlns:a16="http://schemas.microsoft.com/office/drawing/2014/main" xmlns="" id="{B538809D-56FF-85C3-D84B-6A19F1B5B3FB}"/>
              </a:ext>
            </a:extLst>
          </p:cNvPr>
          <p:cNvSpPr txBox="1"/>
          <p:nvPr/>
        </p:nvSpPr>
        <p:spPr>
          <a:xfrm>
            <a:off x="-260095" y="656011"/>
            <a:ext cx="12570039" cy="1200329"/>
          </a:xfrm>
          <a:prstGeom prst="rect">
            <a:avLst/>
          </a:prstGeom>
          <a:noFill/>
        </p:spPr>
        <p:txBody>
          <a:bodyPr wrap="square" rtlCol="0">
            <a:spAutoFit/>
          </a:bodyPr>
          <a:lstStyle/>
          <a:p>
            <a:pPr algn="ct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B</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Ì</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H </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C</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Ó</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M </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Đ</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Ọ</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C </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Ố</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Ấ</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p:txBody>
      </p:sp>
      <p:pic>
        <p:nvPicPr>
          <p:cNvPr id="5" name="Picture 13">
            <a:extLst>
              <a:ext uri="{FF2B5EF4-FFF2-40B4-BE49-F238E27FC236}">
                <a16:creationId xmlns:a16="http://schemas.microsoft.com/office/drawing/2014/main" xmlns="" id="{29C8865E-9934-DC16-AC6A-43245EB7CCFC}"/>
              </a:ext>
            </a:extLst>
          </p:cNvPr>
          <p:cNvPicPr>
            <a:picLocks noChangeAspect="1"/>
          </p:cNvPicPr>
          <p:nvPr/>
        </p:nvPicPr>
        <p:blipFill>
          <a:blip r:embed="rId8"/>
          <a:srcRect/>
          <a:stretch>
            <a:fillRect/>
          </a:stretch>
        </p:blipFill>
        <p:spPr>
          <a:xfrm>
            <a:off x="561652" y="2096865"/>
            <a:ext cx="5463272" cy="4748493"/>
          </a:xfrm>
          <a:prstGeom prst="rect">
            <a:avLst/>
          </a:prstGeom>
        </p:spPr>
      </p:pic>
    </p:spTree>
    <p:controls>
      <mc:AlternateContent xmlns:mc="http://schemas.openxmlformats.org/markup-compatibility/2006">
        <mc:Choice xmlns:v="urn:schemas-microsoft-com:vml" Requires="v">
          <p:control spid="4099" name="TextBox1" r:id="rId2" imgW="3398400" imgH="1432440"/>
        </mc:Choice>
        <mc:Fallback>
          <p:control name="TextBox1" r:id="rId2" imgW="3398400" imgH="1432440">
            <p:pic>
              <p:nvPicPr>
                <p:cNvPr id="6" name="TextBox1">
                  <a:extLst>
                    <a:ext uri="{FF2B5EF4-FFF2-40B4-BE49-F238E27FC236}">
                      <a16:creationId xmlns:a16="http://schemas.microsoft.com/office/drawing/2014/main" xmlns="" id="{1A86307A-9233-0C26-0917-B35FED97FC7A}"/>
                    </a:ext>
                  </a:extLst>
                </p:cNvPr>
                <p:cNvPicPr>
                  <a:picLocks/>
                </p:cNvPicPr>
                <p:nvPr/>
              </p:nvPicPr>
              <p:blipFill>
                <a:blip r:embed="rId9"/>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35456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grpSp>
        <p:nvGrpSpPr>
          <p:cNvPr id="20" name="Group 19">
            <a:extLst>
              <a:ext uri="{FF2B5EF4-FFF2-40B4-BE49-F238E27FC236}">
                <a16:creationId xmlns:a16="http://schemas.microsoft.com/office/drawing/2014/main" xmlns="" id="{A024747A-F692-90D2-5E15-B2B1A16C9D80}"/>
              </a:ext>
            </a:extLst>
          </p:cNvPr>
          <p:cNvGrpSpPr/>
          <p:nvPr/>
        </p:nvGrpSpPr>
        <p:grpSpPr>
          <a:xfrm>
            <a:off x="3734452" y="749212"/>
            <a:ext cx="8369086" cy="3649763"/>
            <a:chOff x="1752156" y="1876318"/>
            <a:chExt cx="8369086" cy="3649763"/>
          </a:xfrm>
        </p:grpSpPr>
        <p:sp>
          <p:nvSpPr>
            <p:cNvPr id="17" name="TextBox 16">
              <a:extLst>
                <a:ext uri="{FF2B5EF4-FFF2-40B4-BE49-F238E27FC236}">
                  <a16:creationId xmlns:a16="http://schemas.microsoft.com/office/drawing/2014/main" xmlns="" id="{DC703EA9-ADA6-2AC4-2FB7-043A7372DA98}"/>
                </a:ext>
              </a:extLst>
            </p:cNvPr>
            <p:cNvSpPr txBox="1"/>
            <p:nvPr/>
          </p:nvSpPr>
          <p:spPr>
            <a:xfrm>
              <a:off x="1752157" y="1894318"/>
              <a:ext cx="8369085" cy="3631763"/>
            </a:xfrm>
            <a:prstGeom prst="rect">
              <a:avLst/>
            </a:prstGeom>
            <a:noFill/>
            <a:ln>
              <a:noFill/>
            </a:ln>
            <a:effectLst>
              <a:outerShdw blurRad="107950" dist="12700" dir="5400000" algn="ctr">
                <a:srgbClr val="000000"/>
              </a:outerShdw>
            </a:effectLst>
          </p:spPr>
          <p:txBody>
            <a:bodyPr wrap="square" rtlCol="0">
              <a:spAutoFit/>
            </a:bodyPr>
            <a:lstStyle/>
            <a:p>
              <a:pPr algn="ctr">
                <a:lnSpc>
                  <a:spcPct val="150000"/>
                </a:lnSpc>
              </a:pPr>
              <a:r>
                <a:rPr lang="en-US" sz="8000" b="1">
                  <a:ln w="381000" cmpd="sng">
                    <a:solidFill>
                      <a:schemeClr val="accent4">
                        <a:lumMod val="20000"/>
                        <a:lumOff val="80000"/>
                      </a:schemeClr>
                    </a:solidFill>
                  </a:ln>
                  <a:solidFill>
                    <a:srgbClr val="FF0000"/>
                  </a:solidFill>
                  <a:latin typeface="SVN-ARCO Typography" panose="020B0603050302020204" pitchFamily="34" charset="2"/>
                </a:rPr>
                <a:t>L</a:t>
              </a:r>
              <a:r>
                <a:rPr lang="en-US" sz="8000" b="1">
                  <a:ln w="381000" cmpd="sng">
                    <a:solidFill>
                      <a:schemeClr val="accent4">
                        <a:lumMod val="20000"/>
                        <a:lumOff val="80000"/>
                      </a:schemeClr>
                    </a:solidFill>
                  </a:ln>
                  <a:solidFill>
                    <a:srgbClr val="FFFF00"/>
                  </a:solidFill>
                  <a:latin typeface="SVN-ARCO Typography" panose="020B0603050302020204" pitchFamily="34" charset="2"/>
                </a:rPr>
                <a:t>U</a:t>
              </a:r>
              <a:r>
                <a:rPr lang="en-US" sz="8000" b="1">
                  <a:ln w="381000" cmpd="sng">
                    <a:solidFill>
                      <a:schemeClr val="accent4">
                        <a:lumMod val="20000"/>
                        <a:lumOff val="80000"/>
                      </a:schemeClr>
                    </a:solidFill>
                  </a:ln>
                  <a:solidFill>
                    <a:srgbClr val="00B050"/>
                  </a:solidFill>
                  <a:latin typeface="SVN-ARCO Typography" panose="020B0603050302020204" pitchFamily="34" charset="2"/>
                </a:rPr>
                <a:t>Y</a:t>
              </a:r>
              <a:r>
                <a:rPr lang="en-US" sz="8000" b="1">
                  <a:ln w="381000" cmpd="sng">
                    <a:solidFill>
                      <a:schemeClr val="accent4">
                        <a:lumMod val="20000"/>
                        <a:lumOff val="80000"/>
                      </a:schemeClr>
                    </a:solidFill>
                  </a:ln>
                  <a:solidFill>
                    <a:srgbClr val="FF6161"/>
                  </a:solidFill>
                  <a:latin typeface="SVN-ARCO Typography" panose="020B0603050302020204" pitchFamily="34" charset="2"/>
                </a:rPr>
                <a:t>Ệ</a:t>
              </a:r>
              <a:r>
                <a:rPr lang="en-US" sz="8000" b="1">
                  <a:ln w="381000" cmpd="sng">
                    <a:solidFill>
                      <a:schemeClr val="accent4">
                        <a:lumMod val="20000"/>
                        <a:lumOff val="80000"/>
                      </a:schemeClr>
                    </a:solidFill>
                  </a:ln>
                  <a:solidFill>
                    <a:schemeClr val="accent4"/>
                  </a:solidFill>
                  <a:latin typeface="SVN-ARCO Typography" panose="020B0603050302020204" pitchFamily="34" charset="2"/>
                </a:rPr>
                <a:t>N</a:t>
              </a:r>
              <a:r>
                <a:rPr lang="en-US" sz="8000" b="1">
                  <a:ln w="381000" cmpd="sng">
                    <a:solidFill>
                      <a:schemeClr val="accent4">
                        <a:lumMod val="20000"/>
                        <a:lumOff val="80000"/>
                      </a:schemeClr>
                    </a:solidFill>
                  </a:ln>
                  <a:latin typeface="SVN-ARCO Typography" panose="020B0603050302020204" pitchFamily="34" charset="2"/>
                </a:rPr>
                <a:t> </a:t>
              </a:r>
              <a:r>
                <a:rPr lang="en-US" sz="8000" b="1">
                  <a:ln w="381000" cmpd="sng">
                    <a:solidFill>
                      <a:schemeClr val="accent4">
                        <a:lumMod val="20000"/>
                        <a:lumOff val="80000"/>
                      </a:schemeClr>
                    </a:solidFill>
                  </a:ln>
                  <a:solidFill>
                    <a:srgbClr val="FF3300"/>
                  </a:solidFill>
                  <a:latin typeface="SVN-ARCO Typography" panose="020B0603050302020204" pitchFamily="34" charset="2"/>
                </a:rPr>
                <a:t>Đ</a:t>
              </a:r>
              <a:r>
                <a:rPr lang="en-US" sz="8000" b="1">
                  <a:ln w="381000" cmpd="sng">
                    <a:solidFill>
                      <a:schemeClr val="accent4">
                        <a:lumMod val="20000"/>
                        <a:lumOff val="80000"/>
                      </a:schemeClr>
                    </a:solidFill>
                  </a:ln>
                  <a:solidFill>
                    <a:srgbClr val="0070C0"/>
                  </a:solidFill>
                  <a:latin typeface="SVN-ARCO Typography" panose="020B0603050302020204" pitchFamily="34" charset="2"/>
                </a:rPr>
                <a:t>Ọ</a:t>
              </a:r>
              <a:r>
                <a:rPr lang="en-US" sz="8000" b="1">
                  <a:ln w="381000" cmpd="sng">
                    <a:solidFill>
                      <a:schemeClr val="accent4">
                        <a:lumMod val="20000"/>
                        <a:lumOff val="80000"/>
                      </a:schemeClr>
                    </a:solidFill>
                  </a:ln>
                  <a:solidFill>
                    <a:srgbClr val="FF6161"/>
                  </a:solidFill>
                  <a:latin typeface="SVN-ARCO Typography" panose="020B0603050302020204" pitchFamily="34" charset="2"/>
                </a:rPr>
                <a:t>C hiểu</a:t>
              </a:r>
              <a:endParaRPr lang="en-US" sz="8000" b="1">
                <a:ln w="381000" cmpd="sng">
                  <a:solidFill>
                    <a:schemeClr val="accent4">
                      <a:lumMod val="20000"/>
                      <a:lumOff val="80000"/>
                    </a:schemeClr>
                  </a:solidFill>
                </a:ln>
                <a:solidFill>
                  <a:schemeClr val="accent2">
                    <a:lumMod val="75000"/>
                  </a:schemeClr>
                </a:solidFill>
                <a:latin typeface="SVN-ARCO Typography" panose="020B0603050302020204" pitchFamily="34" charset="2"/>
              </a:endParaRPr>
            </a:p>
          </p:txBody>
        </p:sp>
        <p:sp>
          <p:nvSpPr>
            <p:cNvPr id="2" name="TextBox 1">
              <a:extLst>
                <a:ext uri="{FF2B5EF4-FFF2-40B4-BE49-F238E27FC236}">
                  <a16:creationId xmlns:a16="http://schemas.microsoft.com/office/drawing/2014/main" xmlns="" id="{A90AADAC-770D-7B36-46CE-1EBA11DEA3B1}"/>
                </a:ext>
              </a:extLst>
            </p:cNvPr>
            <p:cNvSpPr txBox="1"/>
            <p:nvPr/>
          </p:nvSpPr>
          <p:spPr>
            <a:xfrm>
              <a:off x="1752156" y="1876318"/>
              <a:ext cx="8369085" cy="3631763"/>
            </a:xfrm>
            <a:prstGeom prst="rect">
              <a:avLst/>
            </a:prstGeom>
            <a:noFill/>
            <a:ln>
              <a:noFill/>
            </a:ln>
            <a:effectLst/>
          </p:spPr>
          <p:txBody>
            <a:bodyPr wrap="square" rtlCol="0">
              <a:spAutoFit/>
            </a:bodyPr>
            <a:lstStyle/>
            <a:p>
              <a:pPr algn="ctr">
                <a:lnSpc>
                  <a:spcPct val="150000"/>
                </a:lnSpc>
              </a:pPr>
              <a:r>
                <a:rPr lang="en-US" sz="8000" b="1">
                  <a:ln>
                    <a:solidFill>
                      <a:sysClr val="windowText" lastClr="000000"/>
                    </a:solidFill>
                  </a:ln>
                  <a:solidFill>
                    <a:srgbClr val="FF0000"/>
                  </a:solidFill>
                  <a:latin typeface="SVN-ARCO Typography" panose="020B0603050302020204" pitchFamily="34" charset="2"/>
                </a:rPr>
                <a:t>L</a:t>
              </a:r>
              <a:r>
                <a:rPr lang="en-US" sz="8000" b="1">
                  <a:ln>
                    <a:solidFill>
                      <a:sysClr val="windowText" lastClr="000000"/>
                    </a:solidFill>
                  </a:ln>
                  <a:solidFill>
                    <a:srgbClr val="FFFF00"/>
                  </a:solidFill>
                  <a:latin typeface="SVN-ARCO Typography" panose="020B0603050302020204" pitchFamily="34" charset="2"/>
                </a:rPr>
                <a:t>U</a:t>
              </a:r>
              <a:r>
                <a:rPr lang="en-US" sz="8000" b="1">
                  <a:ln>
                    <a:solidFill>
                      <a:sysClr val="windowText" lastClr="000000"/>
                    </a:solidFill>
                  </a:ln>
                  <a:solidFill>
                    <a:srgbClr val="00B050"/>
                  </a:solidFill>
                  <a:latin typeface="SVN-ARCO Typography" panose="020B0603050302020204" pitchFamily="34" charset="2"/>
                </a:rPr>
                <a:t>Y</a:t>
              </a:r>
              <a:r>
                <a:rPr lang="en-US" sz="8000" b="1">
                  <a:ln>
                    <a:solidFill>
                      <a:sysClr val="windowText" lastClr="000000"/>
                    </a:solidFill>
                  </a:ln>
                  <a:solidFill>
                    <a:srgbClr val="FF6161"/>
                  </a:solidFill>
                  <a:latin typeface="SVN-ARCO Typography" panose="020B0603050302020204" pitchFamily="34" charset="2"/>
                </a:rPr>
                <a:t>Ệ</a:t>
              </a:r>
              <a:r>
                <a:rPr lang="en-US" sz="8000" b="1">
                  <a:ln>
                    <a:solidFill>
                      <a:sysClr val="windowText" lastClr="000000"/>
                    </a:solidFill>
                  </a:ln>
                  <a:solidFill>
                    <a:schemeClr val="accent4"/>
                  </a:solidFill>
                  <a:latin typeface="SVN-ARCO Typography" panose="020B0603050302020204" pitchFamily="34" charset="2"/>
                </a:rPr>
                <a:t>N</a:t>
              </a:r>
              <a:r>
                <a:rPr lang="en-US" sz="8000" b="1">
                  <a:ln>
                    <a:solidFill>
                      <a:sysClr val="windowText" lastClr="000000"/>
                    </a:solidFill>
                  </a:ln>
                  <a:latin typeface="SVN-ARCO Typography" panose="020B0603050302020204" pitchFamily="34" charset="2"/>
                </a:rPr>
                <a:t> </a:t>
              </a:r>
              <a:r>
                <a:rPr lang="en-US" sz="8000" b="1">
                  <a:ln>
                    <a:solidFill>
                      <a:sysClr val="windowText" lastClr="000000"/>
                    </a:solidFill>
                  </a:ln>
                  <a:solidFill>
                    <a:srgbClr val="FF3300"/>
                  </a:solidFill>
                  <a:latin typeface="SVN-ARCO Typography" panose="020B0603050302020204" pitchFamily="34" charset="2"/>
                </a:rPr>
                <a:t>Đ</a:t>
              </a:r>
              <a:r>
                <a:rPr lang="en-US" sz="8000" b="1">
                  <a:ln>
                    <a:solidFill>
                      <a:sysClr val="windowText" lastClr="000000"/>
                    </a:solidFill>
                  </a:ln>
                  <a:solidFill>
                    <a:srgbClr val="0070C0"/>
                  </a:solidFill>
                  <a:latin typeface="SVN-ARCO Typography" panose="020B0603050302020204" pitchFamily="34" charset="2"/>
                </a:rPr>
                <a:t>Ọ</a:t>
              </a:r>
              <a:r>
                <a:rPr lang="en-US" sz="8000" b="1">
                  <a:ln>
                    <a:solidFill>
                      <a:sysClr val="windowText" lastClr="000000"/>
                    </a:solidFill>
                  </a:ln>
                  <a:solidFill>
                    <a:schemeClr val="accent2"/>
                  </a:solidFill>
                  <a:latin typeface="SVN-ARCO Typography" panose="020B0603050302020204" pitchFamily="34" charset="2"/>
                </a:rPr>
                <a:t>C</a:t>
              </a:r>
              <a:r>
                <a:rPr lang="en-US" sz="8000" b="1">
                  <a:ln>
                    <a:solidFill>
                      <a:sysClr val="windowText" lastClr="000000"/>
                    </a:solidFill>
                  </a:ln>
                  <a:latin typeface="SVN-ARCO Typography" panose="020B0603050302020204" pitchFamily="34" charset="2"/>
                </a:rPr>
                <a:t> </a:t>
              </a:r>
              <a:r>
                <a:rPr lang="en-US" sz="8000" b="1">
                  <a:ln>
                    <a:solidFill>
                      <a:sysClr val="windowText" lastClr="000000"/>
                    </a:solidFill>
                  </a:ln>
                  <a:solidFill>
                    <a:srgbClr val="FFFF00"/>
                  </a:solidFill>
                  <a:latin typeface="SVN-ARCO Typography" panose="020B0603050302020204" pitchFamily="34" charset="2"/>
                </a:rPr>
                <a:t>H</a:t>
              </a:r>
              <a:r>
                <a:rPr lang="en-US" sz="8000" b="1">
                  <a:ln>
                    <a:solidFill>
                      <a:sysClr val="windowText" lastClr="000000"/>
                    </a:solidFill>
                  </a:ln>
                  <a:solidFill>
                    <a:srgbClr val="FF6161"/>
                  </a:solidFill>
                  <a:latin typeface="SVN-ARCO Typography" panose="020B0603050302020204" pitchFamily="34" charset="2"/>
                </a:rPr>
                <a:t>i</a:t>
              </a:r>
              <a:r>
                <a:rPr lang="en-US" sz="8000" b="1">
                  <a:ln>
                    <a:solidFill>
                      <a:sysClr val="windowText" lastClr="000000"/>
                    </a:solidFill>
                  </a:ln>
                  <a:solidFill>
                    <a:srgbClr val="00B0F0"/>
                  </a:solidFill>
                  <a:latin typeface="SVN-ARCO Typography" panose="020B0603050302020204" pitchFamily="34" charset="2"/>
                </a:rPr>
                <a:t>ể</a:t>
              </a:r>
              <a:r>
                <a:rPr lang="en-US" sz="8000" b="1">
                  <a:ln>
                    <a:solidFill>
                      <a:sysClr val="windowText" lastClr="000000"/>
                    </a:solidFill>
                  </a:ln>
                  <a:solidFill>
                    <a:srgbClr val="0B742E"/>
                  </a:solidFill>
                  <a:latin typeface="SVN-ARCO Typography" panose="020B0603050302020204" pitchFamily="34" charset="2"/>
                </a:rPr>
                <a:t>u</a:t>
              </a:r>
              <a:endParaRPr lang="en-US" sz="8000" b="1">
                <a:ln>
                  <a:solidFill>
                    <a:sysClr val="windowText" lastClr="000000"/>
                  </a:solidFill>
                </a:ln>
                <a:solidFill>
                  <a:schemeClr val="accent2">
                    <a:lumMod val="75000"/>
                  </a:schemeClr>
                </a:solidFill>
                <a:latin typeface="SVN-ARCO Typography" panose="020B0603050302020204" pitchFamily="34" charset="2"/>
              </a:endParaRPr>
            </a:p>
          </p:txBody>
        </p:sp>
      </p:grpSp>
      <p:grpSp>
        <p:nvGrpSpPr>
          <p:cNvPr id="19" name="Group 18">
            <a:extLst>
              <a:ext uri="{FF2B5EF4-FFF2-40B4-BE49-F238E27FC236}">
                <a16:creationId xmlns:a16="http://schemas.microsoft.com/office/drawing/2014/main" xmlns="" id="{278D6BC6-06C5-25A3-AC79-071BC8843D13}"/>
              </a:ext>
            </a:extLst>
          </p:cNvPr>
          <p:cNvGrpSpPr/>
          <p:nvPr/>
        </p:nvGrpSpPr>
        <p:grpSpPr>
          <a:xfrm>
            <a:off x="389919" y="285097"/>
            <a:ext cx="4166246" cy="1015663"/>
            <a:chOff x="0" y="153460"/>
            <a:chExt cx="4166246" cy="1015663"/>
          </a:xfrm>
        </p:grpSpPr>
        <p:sp>
          <p:nvSpPr>
            <p:cNvPr id="18" name="Rectangle: Rounded Corners 17">
              <a:extLst>
                <a:ext uri="{FF2B5EF4-FFF2-40B4-BE49-F238E27FC236}">
                  <a16:creationId xmlns:a16="http://schemas.microsoft.com/office/drawing/2014/main" xmlns="" id="{BA16A6B7-F2F5-E236-B6DA-0E8533CFDB0C}"/>
                </a:ext>
              </a:extLst>
            </p:cNvPr>
            <p:cNvSpPr/>
            <p:nvPr/>
          </p:nvSpPr>
          <p:spPr>
            <a:xfrm>
              <a:off x="0" y="215639"/>
              <a:ext cx="4166246" cy="89130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2E247B2-AC42-48F1-4F85-071FD53B8ECC}"/>
                </a:ext>
              </a:extLst>
            </p:cNvPr>
            <p:cNvSpPr txBox="1"/>
            <p:nvPr/>
          </p:nvSpPr>
          <p:spPr>
            <a:xfrm>
              <a:off x="259946" y="153460"/>
              <a:ext cx="3906300" cy="1015663"/>
            </a:xfrm>
            <a:prstGeom prst="rect">
              <a:avLst/>
            </a:prstGeom>
            <a:noFill/>
          </p:spPr>
          <p:txBody>
            <a:bodyPr wrap="square" rtlCol="0">
              <a:spAutoFit/>
            </a:bodyPr>
            <a:lstStyle/>
            <a:p>
              <a:r>
                <a:rPr lang="en-US" sz="6000">
                  <a:solidFill>
                    <a:srgbClr val="002060"/>
                  </a:solidFill>
                  <a:latin typeface="LNTH-LuoLuoNotangYuanTi 1" pitchFamily="2" charset="-128"/>
                  <a:ea typeface="LNTH-LuoLuoNotangYuanTi 1" pitchFamily="2" charset="-128"/>
                  <a:cs typeface="LNTH-LuoLuoNotangYuanTi 1" pitchFamily="2" charset="-128"/>
                </a:rPr>
                <a:t>HOẠT ĐỘNG</a:t>
              </a:r>
            </a:p>
          </p:txBody>
        </p:sp>
      </p:grpSp>
      <p:pic>
        <p:nvPicPr>
          <p:cNvPr id="8194" name="Picture 2" descr="Cú Clip nghệ thuật, Giáo viên, đồ họa Véc tơ Hoạ - cú png tải về - Miễn phí  trong suốt Con Chim png Tải về.">
            <a:extLst>
              <a:ext uri="{FF2B5EF4-FFF2-40B4-BE49-F238E27FC236}">
                <a16:creationId xmlns:a16="http://schemas.microsoft.com/office/drawing/2014/main" xmlns="" id="{8FB88CC8-41B5-78DA-E4C3-123A8427846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6" b="96486" l="1000" r="98000">
                        <a14:foregroundMark x1="28444" y1="1486" x2="36222" y2="24324"/>
                        <a14:foregroundMark x1="12000" y1="25270" x2="17444" y2="54459"/>
                        <a14:foregroundMark x1="14778" y1="20541" x2="23111" y2="42568"/>
                        <a14:foregroundMark x1="17667" y1="24595" x2="20000" y2="39730"/>
                        <a14:foregroundMark x1="18333" y1="21757" x2="8111" y2="35135"/>
                        <a14:foregroundMark x1="14333" y1="8919" x2="14333" y2="8919"/>
                        <a14:foregroundMark x1="15333" y1="4865" x2="15444" y2="12162"/>
                        <a14:foregroundMark x1="15444" y1="12162" x2="16000" y2="14189"/>
                        <a14:foregroundMark x1="29111" y1="29865" x2="28667" y2="49324"/>
                        <a14:foregroundMark x1="9333" y1="41216" x2="9333" y2="41216"/>
                        <a14:foregroundMark x1="19111" y1="42027" x2="17222" y2="54189"/>
                        <a14:foregroundMark x1="94444" y1="24054" x2="94444" y2="24054"/>
                        <a14:foregroundMark x1="98222" y1="18784" x2="98222" y2="18784"/>
                        <a14:foregroundMark x1="2444" y1="59730" x2="2444" y2="59730"/>
                        <a14:foregroundMark x1="1222" y1="59730" x2="1222" y2="59730"/>
                        <a14:foregroundMark x1="12000" y1="93919" x2="12000" y2="93919"/>
                        <a14:foregroundMark x1="32444" y1="94730" x2="32444" y2="94730"/>
                        <a14:foregroundMark x1="16000" y1="96486" x2="16000" y2="96486"/>
                      </a14:backgroundRemoval>
                    </a14:imgEffect>
                  </a14:imgLayer>
                </a14:imgProps>
              </a:ext>
              <a:ext uri="{28A0092B-C50C-407E-A947-70E740481C1C}">
                <a14:useLocalDpi xmlns:a14="http://schemas.microsoft.com/office/drawing/2010/main" val="0"/>
              </a:ext>
            </a:extLst>
          </a:blip>
          <a:srcRect/>
          <a:stretch>
            <a:fillRect/>
          </a:stretch>
        </p:blipFill>
        <p:spPr bwMode="auto">
          <a:xfrm>
            <a:off x="987285" y="1631302"/>
            <a:ext cx="3366054" cy="276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647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266" name="Picture 2" descr="Fruit garden Vectors &amp; Illustrations for Free Download | Freepik">
            <a:extLst>
              <a:ext uri="{FF2B5EF4-FFF2-40B4-BE49-F238E27FC236}">
                <a16:creationId xmlns:a16="http://schemas.microsoft.com/office/drawing/2014/main" xmlns="" id="{26BFEEEA-33D6-7B11-DCA4-B15D96B122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a:stretch>
            <a:fillRect/>
          </a:stretch>
        </p:blipFill>
        <p:spPr bwMode="auto">
          <a:xfrm>
            <a:off x="-278296" y="1833976"/>
            <a:ext cx="9647359" cy="5024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uit garden Vectors &amp; Illustrations for Free Download | Freepik">
            <a:extLst>
              <a:ext uri="{FF2B5EF4-FFF2-40B4-BE49-F238E27FC236}">
                <a16:creationId xmlns:a16="http://schemas.microsoft.com/office/drawing/2014/main" xmlns="" id="{BCCA2B59-49F3-1290-34D5-41DABDEC2F2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r="49037"/>
          <a:stretch/>
        </p:blipFill>
        <p:spPr bwMode="auto">
          <a:xfrm>
            <a:off x="7275443" y="1833976"/>
            <a:ext cx="4916557" cy="502402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C8737FAD-1058-6188-0FD0-C7B6C8C1F3A4}"/>
              </a:ext>
            </a:extLst>
          </p:cNvPr>
          <p:cNvGrpSpPr/>
          <p:nvPr/>
        </p:nvGrpSpPr>
        <p:grpSpPr>
          <a:xfrm>
            <a:off x="954211" y="710869"/>
            <a:ext cx="10720915" cy="1336520"/>
            <a:chOff x="5684121" y="921514"/>
            <a:chExt cx="5740620" cy="4853583"/>
          </a:xfrm>
        </p:grpSpPr>
        <p:sp>
          <p:nvSpPr>
            <p:cNvPr id="6" name="TextBox 5">
              <a:extLst>
                <a:ext uri="{FF2B5EF4-FFF2-40B4-BE49-F238E27FC236}">
                  <a16:creationId xmlns:a16="http://schemas.microsoft.com/office/drawing/2014/main" xmlns="" id="{717FE597-267A-F05B-B401-40F0733697DC}"/>
                </a:ext>
              </a:extLst>
            </p:cNvPr>
            <p:cNvSpPr txBox="1"/>
            <p:nvPr/>
          </p:nvSpPr>
          <p:spPr>
            <a:xfrm>
              <a:off x="5706033" y="921514"/>
              <a:ext cx="5718708" cy="4853583"/>
            </a:xfrm>
            <a:prstGeom prst="rect">
              <a:avLst/>
            </a:prstGeom>
            <a:noFill/>
          </p:spPr>
          <p:txBody>
            <a:bodyPr wrap="square" rtlCol="0">
              <a:spAutoFit/>
            </a:bodyPr>
            <a:lstStyle/>
            <a:p>
              <a:pPr algn="ctr">
                <a:lnSpc>
                  <a:spcPct val="130000"/>
                </a:lnSpc>
              </a:pPr>
              <a:r>
                <a:rPr lang="en-US" sz="6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THU HOẠCH TRÁI CÂY</a:t>
              </a:r>
              <a:endParaRPr lang="en-US" sz="6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7" name="TextBox 6">
              <a:extLst>
                <a:ext uri="{FF2B5EF4-FFF2-40B4-BE49-F238E27FC236}">
                  <a16:creationId xmlns:a16="http://schemas.microsoft.com/office/drawing/2014/main" xmlns="" id="{6B97D968-9120-CA43-71DE-B440F6765E0E}"/>
                </a:ext>
              </a:extLst>
            </p:cNvPr>
            <p:cNvSpPr txBox="1"/>
            <p:nvPr/>
          </p:nvSpPr>
          <p:spPr>
            <a:xfrm>
              <a:off x="5684121" y="921514"/>
              <a:ext cx="5718708" cy="4853583"/>
            </a:xfrm>
            <a:prstGeom prst="rect">
              <a:avLst/>
            </a:prstGeom>
            <a:noFill/>
          </p:spPr>
          <p:txBody>
            <a:bodyPr wrap="square" rtlCol="0">
              <a:spAutoFit/>
              <a:scene3d>
                <a:camera prst="orthographicFront"/>
                <a:lightRig rig="threePt" dir="t"/>
              </a:scene3d>
              <a:sp3d extrusionH="57150">
                <a:bevelT w="38100" h="38100"/>
              </a:sp3d>
            </a:bodyPr>
            <a:lstStyle/>
            <a:p>
              <a:pPr algn="ctr">
                <a:lnSpc>
                  <a:spcPct val="130000"/>
                </a:lnSpc>
              </a:pP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66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ARCO Typography" panose="020B0603050302020204" pitchFamily="34" charset="2"/>
                </a:rPr>
                <a:t>U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O</a:t>
              </a:r>
              <a:r>
                <a:rPr lang="en-US" sz="66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Ạ</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6600" b="1">
                  <a:ln w="19050">
                    <a:solidFill>
                      <a:srgbClr val="002060"/>
                    </a:solidFill>
                    <a:prstDash val="solid"/>
                  </a:ln>
                  <a:solidFill>
                    <a:schemeClr val="accent2"/>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R</a:t>
              </a:r>
              <a:r>
                <a:rPr lang="en-US" sz="6600" b="1">
                  <a:ln w="19050">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ARCO Typography" panose="020B0603050302020204" pitchFamily="34" charset="2"/>
                </a:rPr>
                <a:t>Á</a:t>
              </a:r>
              <a:r>
                <a:rPr lang="en-US" sz="6600" b="1">
                  <a:ln w="19050">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6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C</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Â</a:t>
              </a:r>
              <a:r>
                <a:rPr lang="en-US" sz="6600" b="1">
                  <a:ln w="19050">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ARCO Typography" panose="020B0603050302020204" pitchFamily="34" charset="2"/>
                </a:rPr>
                <a:t>Y</a:t>
              </a:r>
              <a:endParaRPr lang="en-US" sz="6600" b="1" dirty="0">
                <a:ln w="19050">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nvGrpSpPr>
          <p:cNvPr id="8" name="Group 7">
            <a:extLst>
              <a:ext uri="{FF2B5EF4-FFF2-40B4-BE49-F238E27FC236}">
                <a16:creationId xmlns:a16="http://schemas.microsoft.com/office/drawing/2014/main" xmlns="" id="{F8016D42-95BE-FB01-AF48-1E3CE58DE8C8}"/>
              </a:ext>
            </a:extLst>
          </p:cNvPr>
          <p:cNvGrpSpPr/>
          <p:nvPr/>
        </p:nvGrpSpPr>
        <p:grpSpPr>
          <a:xfrm>
            <a:off x="4299586" y="121312"/>
            <a:ext cx="4071086" cy="767407"/>
            <a:chOff x="3859297" y="149417"/>
            <a:chExt cx="4071086" cy="767407"/>
          </a:xfrm>
        </p:grpSpPr>
        <p:grpSp>
          <p:nvGrpSpPr>
            <p:cNvPr id="9" name="Group 8">
              <a:extLst>
                <a:ext uri="{FF2B5EF4-FFF2-40B4-BE49-F238E27FC236}">
                  <a16:creationId xmlns:a16="http://schemas.microsoft.com/office/drawing/2014/main" xmlns="" id="{C8576862-76D5-6D02-FA3A-16A4D2CBB4AC}"/>
                </a:ext>
              </a:extLst>
            </p:cNvPr>
            <p:cNvGrpSpPr/>
            <p:nvPr/>
          </p:nvGrpSpPr>
          <p:grpSpPr>
            <a:xfrm>
              <a:off x="4416566" y="149417"/>
              <a:ext cx="2830920" cy="707886"/>
              <a:chOff x="-555806" y="0"/>
              <a:chExt cx="4930277" cy="707886"/>
            </a:xfrm>
          </p:grpSpPr>
          <p:sp>
            <p:nvSpPr>
              <p:cNvPr id="12" name="文本框 18">
                <a:extLst>
                  <a:ext uri="{FF2B5EF4-FFF2-40B4-BE49-F238E27FC236}">
                    <a16:creationId xmlns:a16="http://schemas.microsoft.com/office/drawing/2014/main" xmlns="" id="{F6F63854-B442-090C-D2A9-E72DF9EE4FA0}"/>
                  </a:ext>
                </a:extLst>
              </p:cNvPr>
              <p:cNvSpPr txBox="1"/>
              <p:nvPr/>
            </p:nvSpPr>
            <p:spPr>
              <a:xfrm>
                <a:off x="-555806" y="0"/>
                <a:ext cx="4930277" cy="707886"/>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a:ln w="2159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Trò chơi</a:t>
                </a:r>
                <a:endParaRPr lang="zh-CN" altLang="en-US" sz="4000" dirty="0">
                  <a:ln w="2159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3" name="文本框 18">
                <a:extLst>
                  <a:ext uri="{FF2B5EF4-FFF2-40B4-BE49-F238E27FC236}">
                    <a16:creationId xmlns:a16="http://schemas.microsoft.com/office/drawing/2014/main" xmlns="" id="{97BF49A9-3DA3-F2C4-3568-E1A4B207EF79}"/>
                  </a:ext>
                </a:extLst>
              </p:cNvPr>
              <p:cNvSpPr txBox="1"/>
              <p:nvPr/>
            </p:nvSpPr>
            <p:spPr>
              <a:xfrm>
                <a:off x="-333126" y="0"/>
                <a:ext cx="4484915" cy="707886"/>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a:solidFill>
                      <a:srgbClr val="FFAD24"/>
                    </a:solidFill>
                    <a:latin typeface="UTM Mother" panose="02040603050506020204" pitchFamily="18" charset="0"/>
                  </a:rPr>
                  <a:t>Trò chơi</a:t>
                </a:r>
                <a:endParaRPr kumimoji="0" lang="zh-CN" altLang="en-US" sz="40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pic>
          <p:nvPicPr>
            <p:cNvPr id="10" name="Picture 17">
              <a:extLst>
                <a:ext uri="{FF2B5EF4-FFF2-40B4-BE49-F238E27FC236}">
                  <a16:creationId xmlns:a16="http://schemas.microsoft.com/office/drawing/2014/main" xmlns="" id="{9AB4C10A-C82A-5F54-E6A6-64023C56B8F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68829" y="220644"/>
              <a:ext cx="661554" cy="673624"/>
            </a:xfrm>
            <a:prstGeom prst="rect">
              <a:avLst/>
            </a:prstGeom>
          </p:spPr>
        </p:pic>
        <p:pic>
          <p:nvPicPr>
            <p:cNvPr id="11" name="Picture 17">
              <a:extLst>
                <a:ext uri="{FF2B5EF4-FFF2-40B4-BE49-F238E27FC236}">
                  <a16:creationId xmlns:a16="http://schemas.microsoft.com/office/drawing/2014/main" xmlns="" id="{75FC747E-EE3D-56AB-FF7C-88C9C673F9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84480">
              <a:off x="3859297" y="243200"/>
              <a:ext cx="661554" cy="673624"/>
            </a:xfrm>
            <a:prstGeom prst="rect">
              <a:avLst/>
            </a:prstGeom>
          </p:spPr>
        </p:pic>
      </p:grpSp>
      <p:sp>
        <p:nvSpPr>
          <p:cNvPr id="14" name="Speech Bubble: Rectangle with Corners Rounded 13">
            <a:extLst>
              <a:ext uri="{FF2B5EF4-FFF2-40B4-BE49-F238E27FC236}">
                <a16:creationId xmlns:a16="http://schemas.microsoft.com/office/drawing/2014/main" xmlns="" id="{15C5562A-C556-B6EC-1B44-6E773F9250F1}"/>
              </a:ext>
            </a:extLst>
          </p:cNvPr>
          <p:cNvSpPr/>
          <p:nvPr/>
        </p:nvSpPr>
        <p:spPr>
          <a:xfrm>
            <a:off x="5925948" y="2636946"/>
            <a:ext cx="5889399" cy="2785388"/>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bg2">
                    <a:lumMod val="10000"/>
                  </a:schemeClr>
                </a:solidFill>
                <a:latin typeface="Calibri" panose="020F0502020204030204" pitchFamily="34" charset="0"/>
                <a:cs typeface="Calibri" panose="020F0502020204030204" pitchFamily="34" charset="0"/>
              </a:rPr>
              <a:t>Các bạn hãy trả lời các câu hỏi để cùng chúng tớ thu hoạch trái cây trong vườn nhé!</a:t>
            </a:r>
            <a:endParaRPr lang="vi-VN" sz="4000">
              <a:solidFill>
                <a:schemeClr val="bg2">
                  <a:lumMod val="10000"/>
                </a:schemeClr>
              </a:solidFill>
              <a:latin typeface="Calibri" panose="020F0502020204030204" pitchFamily="34" charset="0"/>
              <a:cs typeface="Calibri" panose="020F0502020204030204" pitchFamily="34" charset="0"/>
            </a:endParaRPr>
          </a:p>
        </p:txBody>
      </p:sp>
      <p:pic>
        <p:nvPicPr>
          <p:cNvPr id="16" name="Picture 15" descr="A couple of boys holding a basket of apples&#10;&#10;Description automatically generated with medium confidence">
            <a:extLst>
              <a:ext uri="{FF2B5EF4-FFF2-40B4-BE49-F238E27FC236}">
                <a16:creationId xmlns:a16="http://schemas.microsoft.com/office/drawing/2014/main" xmlns="" id="{0A4D5546-7ACC-72A7-6739-5EADAF1310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2959" y="3743577"/>
            <a:ext cx="4533851" cy="3114423"/>
          </a:xfrm>
          <a:prstGeom prst="rect">
            <a:avLst/>
          </a:prstGeom>
        </p:spPr>
      </p:pic>
    </p:spTree>
    <p:extLst>
      <p:ext uri="{BB962C8B-B14F-4D97-AF65-F5344CB8AC3E}">
        <p14:creationId xmlns:p14="http://schemas.microsoft.com/office/powerpoint/2010/main" val="9198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2000"/>
                            </p:stCondLst>
                            <p:childTnLst>
                              <p:par>
                                <p:cTn id="11" presetID="17"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9F2EB70-9650-0D6B-9736-5C4C7EA2E91F}"/>
              </a:ext>
            </a:extLst>
          </p:cNvPr>
          <p:cNvSpPr/>
          <p:nvPr/>
        </p:nvSpPr>
        <p:spPr>
          <a:xfrm>
            <a:off x="243743" y="485475"/>
            <a:ext cx="11645798" cy="5489484"/>
          </a:xfrm>
          <a:custGeom>
            <a:avLst/>
            <a:gdLst>
              <a:gd name="connsiteX0" fmla="*/ 0 w 11645798"/>
              <a:gd name="connsiteY0" fmla="*/ 914932 h 5489484"/>
              <a:gd name="connsiteX1" fmla="*/ 914932 w 11645798"/>
              <a:gd name="connsiteY1" fmla="*/ 0 h 5489484"/>
              <a:gd name="connsiteX2" fmla="*/ 1296021 w 11645798"/>
              <a:gd name="connsiteY2" fmla="*/ 0 h 5489484"/>
              <a:gd name="connsiteX3" fmla="*/ 1971588 w 11645798"/>
              <a:gd name="connsiteY3" fmla="*/ 0 h 5489484"/>
              <a:gd name="connsiteX4" fmla="*/ 2450837 w 11645798"/>
              <a:gd name="connsiteY4" fmla="*/ 0 h 5489484"/>
              <a:gd name="connsiteX5" fmla="*/ 2733767 w 11645798"/>
              <a:gd name="connsiteY5" fmla="*/ 0 h 5489484"/>
              <a:gd name="connsiteX6" fmla="*/ 3016697 w 11645798"/>
              <a:gd name="connsiteY6" fmla="*/ 0 h 5489484"/>
              <a:gd name="connsiteX7" fmla="*/ 3790423 w 11645798"/>
              <a:gd name="connsiteY7" fmla="*/ 0 h 5489484"/>
              <a:gd name="connsiteX8" fmla="*/ 4269672 w 11645798"/>
              <a:gd name="connsiteY8" fmla="*/ 0 h 5489484"/>
              <a:gd name="connsiteX9" fmla="*/ 4847080 w 11645798"/>
              <a:gd name="connsiteY9" fmla="*/ 0 h 5489484"/>
              <a:gd name="connsiteX10" fmla="*/ 5130010 w 11645798"/>
              <a:gd name="connsiteY10" fmla="*/ 0 h 5489484"/>
              <a:gd name="connsiteX11" fmla="*/ 5707417 w 11645798"/>
              <a:gd name="connsiteY11" fmla="*/ 0 h 5489484"/>
              <a:gd name="connsiteX12" fmla="*/ 6481144 w 11645798"/>
              <a:gd name="connsiteY12" fmla="*/ 0 h 5489484"/>
              <a:gd name="connsiteX13" fmla="*/ 7058552 w 11645798"/>
              <a:gd name="connsiteY13" fmla="*/ 0 h 5489484"/>
              <a:gd name="connsiteX14" fmla="*/ 7832278 w 11645798"/>
              <a:gd name="connsiteY14" fmla="*/ 0 h 5489484"/>
              <a:gd name="connsiteX15" fmla="*/ 8606005 w 11645798"/>
              <a:gd name="connsiteY15" fmla="*/ 0 h 5489484"/>
              <a:gd name="connsiteX16" fmla="*/ 9281572 w 11645798"/>
              <a:gd name="connsiteY16" fmla="*/ 0 h 5489484"/>
              <a:gd name="connsiteX17" fmla="*/ 9858980 w 11645798"/>
              <a:gd name="connsiteY17" fmla="*/ 0 h 5489484"/>
              <a:gd name="connsiteX18" fmla="*/ 10730866 w 11645798"/>
              <a:gd name="connsiteY18" fmla="*/ 0 h 5489484"/>
              <a:gd name="connsiteX19" fmla="*/ 11645798 w 11645798"/>
              <a:gd name="connsiteY19" fmla="*/ 914932 h 5489484"/>
              <a:gd name="connsiteX20" fmla="*/ 11645798 w 11645798"/>
              <a:gd name="connsiteY20" fmla="*/ 1437735 h 5489484"/>
              <a:gd name="connsiteX21" fmla="*/ 11645798 w 11645798"/>
              <a:gd name="connsiteY21" fmla="*/ 1960538 h 5489484"/>
              <a:gd name="connsiteX22" fmla="*/ 11645798 w 11645798"/>
              <a:gd name="connsiteY22" fmla="*/ 2556533 h 5489484"/>
              <a:gd name="connsiteX23" fmla="*/ 11645798 w 11645798"/>
              <a:gd name="connsiteY23" fmla="*/ 3079336 h 5489484"/>
              <a:gd name="connsiteX24" fmla="*/ 11645798 w 11645798"/>
              <a:gd name="connsiteY24" fmla="*/ 3602139 h 5489484"/>
              <a:gd name="connsiteX25" fmla="*/ 11645798 w 11645798"/>
              <a:gd name="connsiteY25" fmla="*/ 4015153 h 5489484"/>
              <a:gd name="connsiteX26" fmla="*/ 11645798 w 11645798"/>
              <a:gd name="connsiteY26" fmla="*/ 4574552 h 5489484"/>
              <a:gd name="connsiteX27" fmla="*/ 10730866 w 11645798"/>
              <a:gd name="connsiteY27" fmla="*/ 5489484 h 5489484"/>
              <a:gd name="connsiteX28" fmla="*/ 10251617 w 11645798"/>
              <a:gd name="connsiteY28" fmla="*/ 5489484 h 5489484"/>
              <a:gd name="connsiteX29" fmla="*/ 9772369 w 11645798"/>
              <a:gd name="connsiteY29" fmla="*/ 5489484 h 5489484"/>
              <a:gd name="connsiteX30" fmla="*/ 8998642 w 11645798"/>
              <a:gd name="connsiteY30" fmla="*/ 5489484 h 5489484"/>
              <a:gd name="connsiteX31" fmla="*/ 8421234 w 11645798"/>
              <a:gd name="connsiteY31" fmla="*/ 5489484 h 5489484"/>
              <a:gd name="connsiteX32" fmla="*/ 7843827 w 11645798"/>
              <a:gd name="connsiteY32" fmla="*/ 5489484 h 5489484"/>
              <a:gd name="connsiteX33" fmla="*/ 7364578 w 11645798"/>
              <a:gd name="connsiteY33" fmla="*/ 5489484 h 5489484"/>
              <a:gd name="connsiteX34" fmla="*/ 6689011 w 11645798"/>
              <a:gd name="connsiteY34" fmla="*/ 5489484 h 5489484"/>
              <a:gd name="connsiteX35" fmla="*/ 6111603 w 11645798"/>
              <a:gd name="connsiteY35" fmla="*/ 5489484 h 5489484"/>
              <a:gd name="connsiteX36" fmla="*/ 5337876 w 11645798"/>
              <a:gd name="connsiteY36" fmla="*/ 5489484 h 5489484"/>
              <a:gd name="connsiteX37" fmla="*/ 4956787 w 11645798"/>
              <a:gd name="connsiteY37" fmla="*/ 5489484 h 5489484"/>
              <a:gd name="connsiteX38" fmla="*/ 4575698 w 11645798"/>
              <a:gd name="connsiteY38" fmla="*/ 5489484 h 5489484"/>
              <a:gd name="connsiteX39" fmla="*/ 3998290 w 11645798"/>
              <a:gd name="connsiteY39" fmla="*/ 5489484 h 5489484"/>
              <a:gd name="connsiteX40" fmla="*/ 3617201 w 11645798"/>
              <a:gd name="connsiteY40" fmla="*/ 5489484 h 5489484"/>
              <a:gd name="connsiteX41" fmla="*/ 3236112 w 11645798"/>
              <a:gd name="connsiteY41" fmla="*/ 5489484 h 5489484"/>
              <a:gd name="connsiteX42" fmla="*/ 2560544 w 11645798"/>
              <a:gd name="connsiteY42" fmla="*/ 5489484 h 5489484"/>
              <a:gd name="connsiteX43" fmla="*/ 2179455 w 11645798"/>
              <a:gd name="connsiteY43" fmla="*/ 5489484 h 5489484"/>
              <a:gd name="connsiteX44" fmla="*/ 1798366 w 11645798"/>
              <a:gd name="connsiteY44" fmla="*/ 5489484 h 5489484"/>
              <a:gd name="connsiteX45" fmla="*/ 914932 w 11645798"/>
              <a:gd name="connsiteY45" fmla="*/ 5489484 h 5489484"/>
              <a:gd name="connsiteX46" fmla="*/ 0 w 11645798"/>
              <a:gd name="connsiteY46" fmla="*/ 4574552 h 5489484"/>
              <a:gd name="connsiteX47" fmla="*/ 0 w 11645798"/>
              <a:gd name="connsiteY47" fmla="*/ 4051749 h 5489484"/>
              <a:gd name="connsiteX48" fmla="*/ 0 w 11645798"/>
              <a:gd name="connsiteY48" fmla="*/ 3528946 h 5489484"/>
              <a:gd name="connsiteX49" fmla="*/ 0 w 11645798"/>
              <a:gd name="connsiteY49" fmla="*/ 3115932 h 5489484"/>
              <a:gd name="connsiteX50" fmla="*/ 0 w 11645798"/>
              <a:gd name="connsiteY50" fmla="*/ 2666322 h 5489484"/>
              <a:gd name="connsiteX51" fmla="*/ 0 w 11645798"/>
              <a:gd name="connsiteY51" fmla="*/ 2253307 h 5489484"/>
              <a:gd name="connsiteX52" fmla="*/ 0 w 11645798"/>
              <a:gd name="connsiteY52" fmla="*/ 1730504 h 5489484"/>
              <a:gd name="connsiteX53" fmla="*/ 0 w 11645798"/>
              <a:gd name="connsiteY53" fmla="*/ 914932 h 54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45798" h="5489484" fill="none" extrusionOk="0">
                <a:moveTo>
                  <a:pt x="0" y="914932"/>
                </a:moveTo>
                <a:cubicBezTo>
                  <a:pt x="-42078" y="399963"/>
                  <a:pt x="340773" y="92452"/>
                  <a:pt x="914932" y="0"/>
                </a:cubicBezTo>
                <a:cubicBezTo>
                  <a:pt x="1017497" y="-34061"/>
                  <a:pt x="1121092" y="25884"/>
                  <a:pt x="1296021" y="0"/>
                </a:cubicBezTo>
                <a:cubicBezTo>
                  <a:pt x="1470950" y="-25884"/>
                  <a:pt x="1816037" y="66897"/>
                  <a:pt x="1971588" y="0"/>
                </a:cubicBezTo>
                <a:cubicBezTo>
                  <a:pt x="2127139" y="-66897"/>
                  <a:pt x="2222163" y="4554"/>
                  <a:pt x="2450837" y="0"/>
                </a:cubicBezTo>
                <a:cubicBezTo>
                  <a:pt x="2679511" y="-4554"/>
                  <a:pt x="2665694" y="16479"/>
                  <a:pt x="2733767" y="0"/>
                </a:cubicBezTo>
                <a:cubicBezTo>
                  <a:pt x="2801840" y="-16479"/>
                  <a:pt x="2902898" y="15332"/>
                  <a:pt x="3016697" y="0"/>
                </a:cubicBezTo>
                <a:cubicBezTo>
                  <a:pt x="3130496" y="-15332"/>
                  <a:pt x="3591837" y="85245"/>
                  <a:pt x="3790423" y="0"/>
                </a:cubicBezTo>
                <a:cubicBezTo>
                  <a:pt x="3989009" y="-85245"/>
                  <a:pt x="4035064" y="54342"/>
                  <a:pt x="4269672" y="0"/>
                </a:cubicBezTo>
                <a:cubicBezTo>
                  <a:pt x="4504280" y="-54342"/>
                  <a:pt x="4665281" y="67102"/>
                  <a:pt x="4847080" y="0"/>
                </a:cubicBezTo>
                <a:cubicBezTo>
                  <a:pt x="5028879" y="-67102"/>
                  <a:pt x="4997291" y="22195"/>
                  <a:pt x="5130010" y="0"/>
                </a:cubicBezTo>
                <a:cubicBezTo>
                  <a:pt x="5262729" y="-22195"/>
                  <a:pt x="5492284" y="32739"/>
                  <a:pt x="5707417" y="0"/>
                </a:cubicBezTo>
                <a:cubicBezTo>
                  <a:pt x="5922550" y="-32739"/>
                  <a:pt x="6276135" y="60104"/>
                  <a:pt x="6481144" y="0"/>
                </a:cubicBezTo>
                <a:cubicBezTo>
                  <a:pt x="6686153" y="-60104"/>
                  <a:pt x="6777839" y="45753"/>
                  <a:pt x="7058552" y="0"/>
                </a:cubicBezTo>
                <a:cubicBezTo>
                  <a:pt x="7339265" y="-45753"/>
                  <a:pt x="7529733" y="65329"/>
                  <a:pt x="7832278" y="0"/>
                </a:cubicBezTo>
                <a:cubicBezTo>
                  <a:pt x="8134823" y="-65329"/>
                  <a:pt x="8318281" y="11934"/>
                  <a:pt x="8606005" y="0"/>
                </a:cubicBezTo>
                <a:cubicBezTo>
                  <a:pt x="8893729" y="-11934"/>
                  <a:pt x="9064326" y="18361"/>
                  <a:pt x="9281572" y="0"/>
                </a:cubicBezTo>
                <a:cubicBezTo>
                  <a:pt x="9498818" y="-18361"/>
                  <a:pt x="9626944" y="62105"/>
                  <a:pt x="9858980" y="0"/>
                </a:cubicBezTo>
                <a:cubicBezTo>
                  <a:pt x="10091016" y="-62105"/>
                  <a:pt x="10525310" y="94925"/>
                  <a:pt x="10730866" y="0"/>
                </a:cubicBezTo>
                <a:cubicBezTo>
                  <a:pt x="11263289" y="22772"/>
                  <a:pt x="11664395" y="475802"/>
                  <a:pt x="11645798" y="914932"/>
                </a:cubicBezTo>
                <a:cubicBezTo>
                  <a:pt x="11700995" y="1055296"/>
                  <a:pt x="11602735" y="1246998"/>
                  <a:pt x="11645798" y="1437735"/>
                </a:cubicBezTo>
                <a:cubicBezTo>
                  <a:pt x="11688861" y="1628472"/>
                  <a:pt x="11638854" y="1732128"/>
                  <a:pt x="11645798" y="1960538"/>
                </a:cubicBezTo>
                <a:cubicBezTo>
                  <a:pt x="11652742" y="2188948"/>
                  <a:pt x="11594191" y="2393932"/>
                  <a:pt x="11645798" y="2556533"/>
                </a:cubicBezTo>
                <a:cubicBezTo>
                  <a:pt x="11697405" y="2719134"/>
                  <a:pt x="11627162" y="2919901"/>
                  <a:pt x="11645798" y="3079336"/>
                </a:cubicBezTo>
                <a:cubicBezTo>
                  <a:pt x="11664434" y="3238771"/>
                  <a:pt x="11640564" y="3471146"/>
                  <a:pt x="11645798" y="3602139"/>
                </a:cubicBezTo>
                <a:cubicBezTo>
                  <a:pt x="11651032" y="3733132"/>
                  <a:pt x="11605102" y="3811256"/>
                  <a:pt x="11645798" y="4015153"/>
                </a:cubicBezTo>
                <a:cubicBezTo>
                  <a:pt x="11686494" y="4219050"/>
                  <a:pt x="11645417" y="4372848"/>
                  <a:pt x="11645798" y="4574552"/>
                </a:cubicBezTo>
                <a:cubicBezTo>
                  <a:pt x="11686825" y="5069775"/>
                  <a:pt x="11260609" y="5461183"/>
                  <a:pt x="10730866" y="5489484"/>
                </a:cubicBezTo>
                <a:cubicBezTo>
                  <a:pt x="10545428" y="5538795"/>
                  <a:pt x="10411830" y="5469616"/>
                  <a:pt x="10251617" y="5489484"/>
                </a:cubicBezTo>
                <a:cubicBezTo>
                  <a:pt x="10091404" y="5509352"/>
                  <a:pt x="10010179" y="5483076"/>
                  <a:pt x="9772369" y="5489484"/>
                </a:cubicBezTo>
                <a:cubicBezTo>
                  <a:pt x="9534559" y="5495892"/>
                  <a:pt x="9300454" y="5426110"/>
                  <a:pt x="8998642" y="5489484"/>
                </a:cubicBezTo>
                <a:cubicBezTo>
                  <a:pt x="8696830" y="5552858"/>
                  <a:pt x="8702629" y="5478449"/>
                  <a:pt x="8421234" y="5489484"/>
                </a:cubicBezTo>
                <a:cubicBezTo>
                  <a:pt x="8139839" y="5500519"/>
                  <a:pt x="8027548" y="5475174"/>
                  <a:pt x="7843827" y="5489484"/>
                </a:cubicBezTo>
                <a:cubicBezTo>
                  <a:pt x="7660106" y="5503794"/>
                  <a:pt x="7539796" y="5481858"/>
                  <a:pt x="7364578" y="5489484"/>
                </a:cubicBezTo>
                <a:cubicBezTo>
                  <a:pt x="7189360" y="5497110"/>
                  <a:pt x="6877051" y="5478810"/>
                  <a:pt x="6689011" y="5489484"/>
                </a:cubicBezTo>
                <a:cubicBezTo>
                  <a:pt x="6500971" y="5500158"/>
                  <a:pt x="6275721" y="5453246"/>
                  <a:pt x="6111603" y="5489484"/>
                </a:cubicBezTo>
                <a:cubicBezTo>
                  <a:pt x="5947485" y="5525722"/>
                  <a:pt x="5639718" y="5438602"/>
                  <a:pt x="5337876" y="5489484"/>
                </a:cubicBezTo>
                <a:cubicBezTo>
                  <a:pt x="5036034" y="5540366"/>
                  <a:pt x="5132851" y="5459227"/>
                  <a:pt x="4956787" y="5489484"/>
                </a:cubicBezTo>
                <a:cubicBezTo>
                  <a:pt x="4780723" y="5519741"/>
                  <a:pt x="4760526" y="5450473"/>
                  <a:pt x="4575698" y="5489484"/>
                </a:cubicBezTo>
                <a:cubicBezTo>
                  <a:pt x="4390870" y="5528495"/>
                  <a:pt x="4266362" y="5445613"/>
                  <a:pt x="3998290" y="5489484"/>
                </a:cubicBezTo>
                <a:cubicBezTo>
                  <a:pt x="3730218" y="5533355"/>
                  <a:pt x="3724550" y="5470103"/>
                  <a:pt x="3617201" y="5489484"/>
                </a:cubicBezTo>
                <a:cubicBezTo>
                  <a:pt x="3509852" y="5508865"/>
                  <a:pt x="3375605" y="5485358"/>
                  <a:pt x="3236112" y="5489484"/>
                </a:cubicBezTo>
                <a:cubicBezTo>
                  <a:pt x="3096619" y="5493610"/>
                  <a:pt x="2850533" y="5473895"/>
                  <a:pt x="2560544" y="5489484"/>
                </a:cubicBezTo>
                <a:cubicBezTo>
                  <a:pt x="2270555" y="5505073"/>
                  <a:pt x="2321558" y="5482505"/>
                  <a:pt x="2179455" y="5489484"/>
                </a:cubicBezTo>
                <a:cubicBezTo>
                  <a:pt x="2037352" y="5496463"/>
                  <a:pt x="1945893" y="5466419"/>
                  <a:pt x="1798366" y="5489484"/>
                </a:cubicBezTo>
                <a:cubicBezTo>
                  <a:pt x="1650839" y="5512549"/>
                  <a:pt x="1240856" y="5474983"/>
                  <a:pt x="914932" y="5489484"/>
                </a:cubicBezTo>
                <a:cubicBezTo>
                  <a:pt x="360735" y="5348891"/>
                  <a:pt x="-12724" y="5044207"/>
                  <a:pt x="0" y="4574552"/>
                </a:cubicBezTo>
                <a:cubicBezTo>
                  <a:pt x="-33253" y="4408908"/>
                  <a:pt x="17172" y="4279846"/>
                  <a:pt x="0" y="4051749"/>
                </a:cubicBezTo>
                <a:cubicBezTo>
                  <a:pt x="-17172" y="3823652"/>
                  <a:pt x="53529" y="3715761"/>
                  <a:pt x="0" y="3528946"/>
                </a:cubicBezTo>
                <a:cubicBezTo>
                  <a:pt x="-53529" y="3342131"/>
                  <a:pt x="11292" y="3236974"/>
                  <a:pt x="0" y="3115932"/>
                </a:cubicBezTo>
                <a:cubicBezTo>
                  <a:pt x="-11292" y="2994890"/>
                  <a:pt x="33833" y="2840324"/>
                  <a:pt x="0" y="2666322"/>
                </a:cubicBezTo>
                <a:cubicBezTo>
                  <a:pt x="-33833" y="2492320"/>
                  <a:pt x="15747" y="2378970"/>
                  <a:pt x="0" y="2253307"/>
                </a:cubicBezTo>
                <a:cubicBezTo>
                  <a:pt x="-15747" y="2127644"/>
                  <a:pt x="9514" y="1903257"/>
                  <a:pt x="0" y="1730504"/>
                </a:cubicBezTo>
                <a:cubicBezTo>
                  <a:pt x="-9514" y="1557751"/>
                  <a:pt x="32699" y="1179526"/>
                  <a:pt x="0" y="914932"/>
                </a:cubicBezTo>
                <a:close/>
              </a:path>
              <a:path w="11645798" h="5489484" stroke="0" extrusionOk="0">
                <a:moveTo>
                  <a:pt x="0" y="914932"/>
                </a:moveTo>
                <a:cubicBezTo>
                  <a:pt x="117229" y="346211"/>
                  <a:pt x="375133" y="23568"/>
                  <a:pt x="914932" y="0"/>
                </a:cubicBezTo>
                <a:cubicBezTo>
                  <a:pt x="1066004" y="-43942"/>
                  <a:pt x="1173936" y="17043"/>
                  <a:pt x="1296021" y="0"/>
                </a:cubicBezTo>
                <a:cubicBezTo>
                  <a:pt x="1418106" y="-17043"/>
                  <a:pt x="1645486" y="19821"/>
                  <a:pt x="1775270" y="0"/>
                </a:cubicBezTo>
                <a:cubicBezTo>
                  <a:pt x="1905054" y="-19821"/>
                  <a:pt x="2388745" y="47727"/>
                  <a:pt x="2548996" y="0"/>
                </a:cubicBezTo>
                <a:cubicBezTo>
                  <a:pt x="2709247" y="-47727"/>
                  <a:pt x="2931584" y="68439"/>
                  <a:pt x="3224564" y="0"/>
                </a:cubicBezTo>
                <a:cubicBezTo>
                  <a:pt x="3517544" y="-68439"/>
                  <a:pt x="3629609" y="33087"/>
                  <a:pt x="3998290" y="0"/>
                </a:cubicBezTo>
                <a:cubicBezTo>
                  <a:pt x="4366971" y="-33087"/>
                  <a:pt x="4261485" y="7270"/>
                  <a:pt x="4477539" y="0"/>
                </a:cubicBezTo>
                <a:cubicBezTo>
                  <a:pt x="4693593" y="-7270"/>
                  <a:pt x="4779559" y="8592"/>
                  <a:pt x="4858628" y="0"/>
                </a:cubicBezTo>
                <a:cubicBezTo>
                  <a:pt x="4937697" y="-8592"/>
                  <a:pt x="5247439" y="83742"/>
                  <a:pt x="5632354" y="0"/>
                </a:cubicBezTo>
                <a:cubicBezTo>
                  <a:pt x="6017269" y="-83742"/>
                  <a:pt x="6121643" y="49375"/>
                  <a:pt x="6406081" y="0"/>
                </a:cubicBezTo>
                <a:cubicBezTo>
                  <a:pt x="6690519" y="-49375"/>
                  <a:pt x="6799841" y="20384"/>
                  <a:pt x="7179808" y="0"/>
                </a:cubicBezTo>
                <a:cubicBezTo>
                  <a:pt x="7559775" y="-20384"/>
                  <a:pt x="7620351" y="71735"/>
                  <a:pt x="7855375" y="0"/>
                </a:cubicBezTo>
                <a:cubicBezTo>
                  <a:pt x="8090399" y="-71735"/>
                  <a:pt x="8188135" y="4783"/>
                  <a:pt x="8432783" y="0"/>
                </a:cubicBezTo>
                <a:cubicBezTo>
                  <a:pt x="8677431" y="-4783"/>
                  <a:pt x="8618674" y="27010"/>
                  <a:pt x="8715712" y="0"/>
                </a:cubicBezTo>
                <a:cubicBezTo>
                  <a:pt x="8812750" y="-27010"/>
                  <a:pt x="9000856" y="3814"/>
                  <a:pt x="9194961" y="0"/>
                </a:cubicBezTo>
                <a:cubicBezTo>
                  <a:pt x="9389066" y="-3814"/>
                  <a:pt x="9363246" y="22334"/>
                  <a:pt x="9477891" y="0"/>
                </a:cubicBezTo>
                <a:cubicBezTo>
                  <a:pt x="9592536" y="-22334"/>
                  <a:pt x="9700763" y="39853"/>
                  <a:pt x="9858980" y="0"/>
                </a:cubicBezTo>
                <a:cubicBezTo>
                  <a:pt x="10017197" y="-39853"/>
                  <a:pt x="10303733" y="1079"/>
                  <a:pt x="10730866" y="0"/>
                </a:cubicBezTo>
                <a:cubicBezTo>
                  <a:pt x="11179952" y="77073"/>
                  <a:pt x="11608896" y="354169"/>
                  <a:pt x="11645798" y="914932"/>
                </a:cubicBezTo>
                <a:cubicBezTo>
                  <a:pt x="11673079" y="1052596"/>
                  <a:pt x="11631957" y="1249590"/>
                  <a:pt x="11645798" y="1401139"/>
                </a:cubicBezTo>
                <a:cubicBezTo>
                  <a:pt x="11659639" y="1552688"/>
                  <a:pt x="11588085" y="1681191"/>
                  <a:pt x="11645798" y="1923942"/>
                </a:cubicBezTo>
                <a:cubicBezTo>
                  <a:pt x="11703511" y="2166693"/>
                  <a:pt x="11594935" y="2297893"/>
                  <a:pt x="11645798" y="2446744"/>
                </a:cubicBezTo>
                <a:cubicBezTo>
                  <a:pt x="11696661" y="2595595"/>
                  <a:pt x="11605771" y="2806412"/>
                  <a:pt x="11645798" y="2969547"/>
                </a:cubicBezTo>
                <a:cubicBezTo>
                  <a:pt x="11685825" y="3132682"/>
                  <a:pt x="11639971" y="3315755"/>
                  <a:pt x="11645798" y="3419158"/>
                </a:cubicBezTo>
                <a:cubicBezTo>
                  <a:pt x="11651625" y="3522561"/>
                  <a:pt x="11615595" y="3699008"/>
                  <a:pt x="11645798" y="3832172"/>
                </a:cubicBezTo>
                <a:cubicBezTo>
                  <a:pt x="11676001" y="3965336"/>
                  <a:pt x="11599647" y="4251423"/>
                  <a:pt x="11645798" y="4574552"/>
                </a:cubicBezTo>
                <a:cubicBezTo>
                  <a:pt x="11666203" y="4981856"/>
                  <a:pt x="11220101" y="5521148"/>
                  <a:pt x="10730866" y="5489484"/>
                </a:cubicBezTo>
                <a:cubicBezTo>
                  <a:pt x="10660701" y="5512266"/>
                  <a:pt x="10520871" y="5456292"/>
                  <a:pt x="10447936" y="5489484"/>
                </a:cubicBezTo>
                <a:cubicBezTo>
                  <a:pt x="10375001" y="5522676"/>
                  <a:pt x="9842917" y="5423725"/>
                  <a:pt x="9674210" y="5489484"/>
                </a:cubicBezTo>
                <a:cubicBezTo>
                  <a:pt x="9505503" y="5555243"/>
                  <a:pt x="9115281" y="5418943"/>
                  <a:pt x="8900483" y="5489484"/>
                </a:cubicBezTo>
                <a:cubicBezTo>
                  <a:pt x="8685685" y="5560025"/>
                  <a:pt x="8655682" y="5486639"/>
                  <a:pt x="8519394" y="5489484"/>
                </a:cubicBezTo>
                <a:cubicBezTo>
                  <a:pt x="8383106" y="5492329"/>
                  <a:pt x="8203872" y="5449941"/>
                  <a:pt x="7941986" y="5489484"/>
                </a:cubicBezTo>
                <a:cubicBezTo>
                  <a:pt x="7680100" y="5529027"/>
                  <a:pt x="7651209" y="5454426"/>
                  <a:pt x="7364578" y="5489484"/>
                </a:cubicBezTo>
                <a:cubicBezTo>
                  <a:pt x="7077947" y="5524542"/>
                  <a:pt x="6776480" y="5410089"/>
                  <a:pt x="6590851" y="5489484"/>
                </a:cubicBezTo>
                <a:cubicBezTo>
                  <a:pt x="6405222" y="5568879"/>
                  <a:pt x="6081187" y="5468271"/>
                  <a:pt x="5915284" y="5489484"/>
                </a:cubicBezTo>
                <a:cubicBezTo>
                  <a:pt x="5749381" y="5510697"/>
                  <a:pt x="5761029" y="5479353"/>
                  <a:pt x="5632354" y="5489484"/>
                </a:cubicBezTo>
                <a:cubicBezTo>
                  <a:pt x="5503679" y="5499615"/>
                  <a:pt x="5203877" y="5440803"/>
                  <a:pt x="5054947" y="5489484"/>
                </a:cubicBezTo>
                <a:cubicBezTo>
                  <a:pt x="4906017" y="5538165"/>
                  <a:pt x="4755055" y="5476561"/>
                  <a:pt x="4673857" y="5489484"/>
                </a:cubicBezTo>
                <a:cubicBezTo>
                  <a:pt x="4592659" y="5502407"/>
                  <a:pt x="4275213" y="5461115"/>
                  <a:pt x="4096449" y="5489484"/>
                </a:cubicBezTo>
                <a:cubicBezTo>
                  <a:pt x="3917685" y="5517853"/>
                  <a:pt x="3830118" y="5445249"/>
                  <a:pt x="3617201" y="5489484"/>
                </a:cubicBezTo>
                <a:cubicBezTo>
                  <a:pt x="3404284" y="5533719"/>
                  <a:pt x="3412694" y="5484771"/>
                  <a:pt x="3334271" y="5489484"/>
                </a:cubicBezTo>
                <a:cubicBezTo>
                  <a:pt x="3255848" y="5494197"/>
                  <a:pt x="2810735" y="5410136"/>
                  <a:pt x="2658704" y="5489484"/>
                </a:cubicBezTo>
                <a:cubicBezTo>
                  <a:pt x="2506673" y="5568832"/>
                  <a:pt x="2260121" y="5440497"/>
                  <a:pt x="1983137" y="5489484"/>
                </a:cubicBezTo>
                <a:cubicBezTo>
                  <a:pt x="1706153" y="5538471"/>
                  <a:pt x="1760531" y="5485494"/>
                  <a:pt x="1602047" y="5489484"/>
                </a:cubicBezTo>
                <a:cubicBezTo>
                  <a:pt x="1443563" y="5493474"/>
                  <a:pt x="1115820" y="5461208"/>
                  <a:pt x="914932" y="5489484"/>
                </a:cubicBezTo>
                <a:cubicBezTo>
                  <a:pt x="425763" y="5423741"/>
                  <a:pt x="-111756" y="4979453"/>
                  <a:pt x="0" y="4574552"/>
                </a:cubicBezTo>
                <a:cubicBezTo>
                  <a:pt x="-9353" y="4425582"/>
                  <a:pt x="18121" y="4361234"/>
                  <a:pt x="0" y="4161538"/>
                </a:cubicBezTo>
                <a:cubicBezTo>
                  <a:pt x="-18121" y="3961842"/>
                  <a:pt x="36739" y="3846668"/>
                  <a:pt x="0" y="3602139"/>
                </a:cubicBezTo>
                <a:cubicBezTo>
                  <a:pt x="-36739" y="3357610"/>
                  <a:pt x="48630" y="3325743"/>
                  <a:pt x="0" y="3152528"/>
                </a:cubicBezTo>
                <a:cubicBezTo>
                  <a:pt x="-48630" y="2979313"/>
                  <a:pt x="3747" y="2837428"/>
                  <a:pt x="0" y="2666322"/>
                </a:cubicBezTo>
                <a:cubicBezTo>
                  <a:pt x="-3747" y="2495216"/>
                  <a:pt x="20806" y="2341816"/>
                  <a:pt x="0" y="2180115"/>
                </a:cubicBezTo>
                <a:cubicBezTo>
                  <a:pt x="-20806" y="2018414"/>
                  <a:pt x="31777" y="1782364"/>
                  <a:pt x="0" y="1620716"/>
                </a:cubicBezTo>
                <a:cubicBezTo>
                  <a:pt x="-31777" y="1459068"/>
                  <a:pt x="7612" y="1216176"/>
                  <a:pt x="0" y="914932"/>
                </a:cubicBezTo>
                <a:close/>
              </a:path>
            </a:pathLst>
          </a:custGeom>
          <a:solidFill>
            <a:schemeClr val="bg1"/>
          </a:solidFill>
          <a:ln>
            <a:extLst>
              <a:ext uri="{C807C97D-BFC1-408E-A445-0C87EB9F89A2}">
                <ask:lineSketchStyleProps xmlns:ask="http://schemas.microsoft.com/office/drawing/2018/sketchyshapes" xmlns="" sd="308963777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52551F2-0849-3254-1986-7B241186460D}"/>
              </a:ext>
            </a:extLst>
          </p:cNvPr>
          <p:cNvSpPr txBox="1"/>
          <p:nvPr/>
        </p:nvSpPr>
        <p:spPr>
          <a:xfrm>
            <a:off x="566106" y="588619"/>
            <a:ext cx="11202080" cy="1668470"/>
          </a:xfrm>
          <a:prstGeom prst="rect">
            <a:avLst/>
          </a:prstGeom>
          <a:noFill/>
        </p:spPr>
        <p:txBody>
          <a:bodyPr wrap="square" rtlCol="0">
            <a:spAutoFit/>
          </a:bodyPr>
          <a:lstStyle/>
          <a:p>
            <a:pPr>
              <a:lnSpc>
                <a:spcPct val="150000"/>
              </a:lnSpc>
            </a:pPr>
            <a:r>
              <a:rPr lang="en-US" sz="3600" b="1">
                <a:solidFill>
                  <a:srgbClr val="002060"/>
                </a:solidFill>
              </a:rPr>
              <a:t>1. Mỗi loại quả trong vườn Bác có nguồn gốc từ đâu? Mỗi loại quả ấy được tả bằng những từ ngữ, hình ảnh nào?</a:t>
            </a:r>
          </a:p>
        </p:txBody>
      </p:sp>
      <p:pic>
        <p:nvPicPr>
          <p:cNvPr id="17" name="Picture 16" descr="A picture containing fruit, citrus, natural foods, produce&#10;&#10;Description automatically generated">
            <a:extLst>
              <a:ext uri="{FF2B5EF4-FFF2-40B4-BE49-F238E27FC236}">
                <a16:creationId xmlns:a16="http://schemas.microsoft.com/office/drawing/2014/main" xmlns="" id="{FF2D0822-5D51-3300-C185-988621971B3F}"/>
              </a:ext>
            </a:extLst>
          </p:cNvPr>
          <p:cNvPicPr>
            <a:picLocks noChangeAspect="1"/>
          </p:cNvPicPr>
          <p:nvPr/>
        </p:nvPicPr>
        <p:blipFill rotWithShape="1">
          <a:blip r:embed="rId3">
            <a:extLst>
              <a:ext uri="{28A0092B-C50C-407E-A947-70E740481C1C}">
                <a14:useLocalDpi xmlns:a14="http://schemas.microsoft.com/office/drawing/2010/main" val="0"/>
              </a:ext>
            </a:extLst>
          </a:blip>
          <a:srcRect r="47412"/>
          <a:stretch/>
        </p:blipFill>
        <p:spPr>
          <a:xfrm>
            <a:off x="8173946" y="2592550"/>
            <a:ext cx="1983334" cy="1923810"/>
          </a:xfrm>
          <a:prstGeom prst="rect">
            <a:avLst/>
          </a:prstGeom>
        </p:spPr>
      </p:pic>
      <p:pic>
        <p:nvPicPr>
          <p:cNvPr id="21" name="Picture 20" descr="A close-up of a fruit&#10;&#10;Description automatically generated with low confidence">
            <a:extLst>
              <a:ext uri="{FF2B5EF4-FFF2-40B4-BE49-F238E27FC236}">
                <a16:creationId xmlns:a16="http://schemas.microsoft.com/office/drawing/2014/main" xmlns="" id="{12D2713B-A6CC-7BFB-E50E-764AA1ED4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129" y="2806836"/>
            <a:ext cx="1559907" cy="1655235"/>
          </a:xfrm>
          <a:prstGeom prst="rect">
            <a:avLst/>
          </a:prstGeom>
        </p:spPr>
      </p:pic>
      <p:pic>
        <p:nvPicPr>
          <p:cNvPr id="24" name="Picture 23" descr="A close up of a fruit&#10;&#10;Description automatically generated with low confidence">
            <a:extLst>
              <a:ext uri="{FF2B5EF4-FFF2-40B4-BE49-F238E27FC236}">
                <a16:creationId xmlns:a16="http://schemas.microsoft.com/office/drawing/2014/main" xmlns="" id="{4D51290B-7829-D979-2337-089A54464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308" y="2207705"/>
            <a:ext cx="1533334" cy="2254366"/>
          </a:xfrm>
          <a:prstGeom prst="rect">
            <a:avLst/>
          </a:prstGeom>
        </p:spPr>
      </p:pic>
      <p:pic>
        <p:nvPicPr>
          <p:cNvPr id="26" name="Picture 25" descr="A picture containing sapodilla, fruit&#10;&#10;Description automatically generated">
            <a:extLst>
              <a:ext uri="{FF2B5EF4-FFF2-40B4-BE49-F238E27FC236}">
                <a16:creationId xmlns:a16="http://schemas.microsoft.com/office/drawing/2014/main" xmlns="" id="{E1ECA022-376C-0995-47A0-D3E0FBE5C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5094" y="2806836"/>
            <a:ext cx="1533333" cy="1495238"/>
          </a:xfrm>
          <a:prstGeom prst="rect">
            <a:avLst/>
          </a:prstGeom>
        </p:spPr>
      </p:pic>
      <p:pic>
        <p:nvPicPr>
          <p:cNvPr id="28" name="Picture 27" descr="A yellow fruit on a branch&#10;&#10;Description automatically generated with medium confidence">
            <a:extLst>
              <a:ext uri="{FF2B5EF4-FFF2-40B4-BE49-F238E27FC236}">
                <a16:creationId xmlns:a16="http://schemas.microsoft.com/office/drawing/2014/main" xmlns="" id="{D620C87C-B042-E228-C9B8-7E6E07540A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726" y="2644931"/>
            <a:ext cx="2180952" cy="1819048"/>
          </a:xfrm>
          <a:prstGeom prst="rect">
            <a:avLst/>
          </a:prstGeom>
        </p:spPr>
      </p:pic>
      <p:pic>
        <p:nvPicPr>
          <p:cNvPr id="29" name="Picture 28" descr="A picture containing fruit, citrus, natural foods, produce&#10;&#10;Description automatically generated">
            <a:extLst>
              <a:ext uri="{FF2B5EF4-FFF2-40B4-BE49-F238E27FC236}">
                <a16:creationId xmlns:a16="http://schemas.microsoft.com/office/drawing/2014/main" xmlns="" id="{3F10B0DD-E3E2-190B-DBBC-E67C45932D43}"/>
              </a:ext>
            </a:extLst>
          </p:cNvPr>
          <p:cNvPicPr>
            <a:picLocks noChangeAspect="1"/>
          </p:cNvPicPr>
          <p:nvPr/>
        </p:nvPicPr>
        <p:blipFill rotWithShape="1">
          <a:blip r:embed="rId3">
            <a:extLst>
              <a:ext uri="{28A0092B-C50C-407E-A947-70E740481C1C}">
                <a14:useLocalDpi xmlns:a14="http://schemas.microsoft.com/office/drawing/2010/main" val="0"/>
              </a:ext>
            </a:extLst>
          </a:blip>
          <a:srcRect l="45917"/>
          <a:stretch/>
        </p:blipFill>
        <p:spPr>
          <a:xfrm>
            <a:off x="9788312" y="2777672"/>
            <a:ext cx="1778866" cy="1677781"/>
          </a:xfrm>
          <a:prstGeom prst="rect">
            <a:avLst/>
          </a:prstGeom>
        </p:spPr>
      </p:pic>
      <p:sp>
        <p:nvSpPr>
          <p:cNvPr id="30" name="TextBox 29">
            <a:extLst>
              <a:ext uri="{FF2B5EF4-FFF2-40B4-BE49-F238E27FC236}">
                <a16:creationId xmlns:a16="http://schemas.microsoft.com/office/drawing/2014/main" xmlns="" id="{F3DDFF30-79C0-0EAE-A707-7AEC68470F1B}"/>
              </a:ext>
            </a:extLst>
          </p:cNvPr>
          <p:cNvSpPr txBox="1"/>
          <p:nvPr/>
        </p:nvSpPr>
        <p:spPr>
          <a:xfrm>
            <a:off x="806148" y="4651251"/>
            <a:ext cx="1709530" cy="584775"/>
          </a:xfrm>
          <a:prstGeom prst="rect">
            <a:avLst/>
          </a:prstGeom>
          <a:noFill/>
        </p:spPr>
        <p:txBody>
          <a:bodyPr wrap="square" rtlCol="0">
            <a:spAutoFit/>
          </a:bodyPr>
          <a:lstStyle/>
          <a:p>
            <a:r>
              <a:rPr lang="en-US" sz="3200" b="1"/>
              <a:t>khế</a:t>
            </a:r>
          </a:p>
        </p:txBody>
      </p:sp>
      <p:sp>
        <p:nvSpPr>
          <p:cNvPr id="31" name="TextBox 30">
            <a:extLst>
              <a:ext uri="{FF2B5EF4-FFF2-40B4-BE49-F238E27FC236}">
                <a16:creationId xmlns:a16="http://schemas.microsoft.com/office/drawing/2014/main" xmlns="" id="{3F7D8091-216E-F127-1AE9-BBDEFC461D49}"/>
              </a:ext>
            </a:extLst>
          </p:cNvPr>
          <p:cNvSpPr txBox="1"/>
          <p:nvPr/>
        </p:nvSpPr>
        <p:spPr>
          <a:xfrm>
            <a:off x="2379105" y="4651251"/>
            <a:ext cx="2170406" cy="584775"/>
          </a:xfrm>
          <a:prstGeom prst="rect">
            <a:avLst/>
          </a:prstGeom>
          <a:noFill/>
        </p:spPr>
        <p:txBody>
          <a:bodyPr wrap="square" rtlCol="0">
            <a:spAutoFit/>
          </a:bodyPr>
          <a:lstStyle/>
          <a:p>
            <a:r>
              <a:rPr lang="en-US" sz="3200" b="1"/>
              <a:t>hồng xiêm</a:t>
            </a:r>
          </a:p>
        </p:txBody>
      </p:sp>
      <p:sp>
        <p:nvSpPr>
          <p:cNvPr id="32" name="TextBox 31">
            <a:extLst>
              <a:ext uri="{FF2B5EF4-FFF2-40B4-BE49-F238E27FC236}">
                <a16:creationId xmlns:a16="http://schemas.microsoft.com/office/drawing/2014/main" xmlns="" id="{5EFEA0A9-0EA5-347D-B65D-F54954E79E94}"/>
              </a:ext>
            </a:extLst>
          </p:cNvPr>
          <p:cNvSpPr txBox="1"/>
          <p:nvPr/>
        </p:nvSpPr>
        <p:spPr>
          <a:xfrm>
            <a:off x="4533308" y="4633739"/>
            <a:ext cx="2170406" cy="584775"/>
          </a:xfrm>
          <a:prstGeom prst="rect">
            <a:avLst/>
          </a:prstGeom>
          <a:noFill/>
        </p:spPr>
        <p:txBody>
          <a:bodyPr wrap="square" rtlCol="0">
            <a:spAutoFit/>
          </a:bodyPr>
          <a:lstStyle/>
          <a:p>
            <a:r>
              <a:rPr lang="en-US" sz="3200" b="1"/>
              <a:t>bưởi đỏ</a:t>
            </a:r>
          </a:p>
        </p:txBody>
      </p:sp>
      <p:sp>
        <p:nvSpPr>
          <p:cNvPr id="33" name="TextBox 32">
            <a:extLst>
              <a:ext uri="{FF2B5EF4-FFF2-40B4-BE49-F238E27FC236}">
                <a16:creationId xmlns:a16="http://schemas.microsoft.com/office/drawing/2014/main" xmlns="" id="{126B94BD-B9E0-48A1-00E0-01B7CC64483E}"/>
              </a:ext>
            </a:extLst>
          </p:cNvPr>
          <p:cNvSpPr txBox="1"/>
          <p:nvPr/>
        </p:nvSpPr>
        <p:spPr>
          <a:xfrm>
            <a:off x="6446288" y="4651251"/>
            <a:ext cx="1357587" cy="584775"/>
          </a:xfrm>
          <a:prstGeom prst="rect">
            <a:avLst/>
          </a:prstGeom>
          <a:noFill/>
        </p:spPr>
        <p:txBody>
          <a:bodyPr wrap="square" rtlCol="0">
            <a:spAutoFit/>
          </a:bodyPr>
          <a:lstStyle/>
          <a:p>
            <a:r>
              <a:rPr lang="en-US" sz="3200" b="1"/>
              <a:t>bưởi</a:t>
            </a:r>
          </a:p>
        </p:txBody>
      </p:sp>
      <p:sp>
        <p:nvSpPr>
          <p:cNvPr id="34" name="TextBox 33">
            <a:extLst>
              <a:ext uri="{FF2B5EF4-FFF2-40B4-BE49-F238E27FC236}">
                <a16:creationId xmlns:a16="http://schemas.microsoft.com/office/drawing/2014/main" xmlns="" id="{9B952082-9B6A-3F8A-9350-A562D38D0744}"/>
              </a:ext>
            </a:extLst>
          </p:cNvPr>
          <p:cNvSpPr txBox="1"/>
          <p:nvPr/>
        </p:nvSpPr>
        <p:spPr>
          <a:xfrm>
            <a:off x="8343065" y="4660884"/>
            <a:ext cx="1357587" cy="584775"/>
          </a:xfrm>
          <a:prstGeom prst="rect">
            <a:avLst/>
          </a:prstGeom>
          <a:noFill/>
        </p:spPr>
        <p:txBody>
          <a:bodyPr wrap="square" rtlCol="0">
            <a:spAutoFit/>
          </a:bodyPr>
          <a:lstStyle/>
          <a:p>
            <a:r>
              <a:rPr lang="en-US" sz="3200" b="1"/>
              <a:t>quýt</a:t>
            </a:r>
          </a:p>
        </p:txBody>
      </p:sp>
      <p:sp>
        <p:nvSpPr>
          <p:cNvPr id="35" name="TextBox 34">
            <a:extLst>
              <a:ext uri="{FF2B5EF4-FFF2-40B4-BE49-F238E27FC236}">
                <a16:creationId xmlns:a16="http://schemas.microsoft.com/office/drawing/2014/main" xmlns="" id="{47666A01-2C04-C36E-99FB-071F3326814B}"/>
              </a:ext>
            </a:extLst>
          </p:cNvPr>
          <p:cNvSpPr txBox="1"/>
          <p:nvPr/>
        </p:nvSpPr>
        <p:spPr>
          <a:xfrm>
            <a:off x="10113245" y="4630430"/>
            <a:ext cx="1809117" cy="584775"/>
          </a:xfrm>
          <a:prstGeom prst="rect">
            <a:avLst/>
          </a:prstGeom>
          <a:noFill/>
        </p:spPr>
        <p:txBody>
          <a:bodyPr wrap="square" rtlCol="0">
            <a:spAutoFit/>
          </a:bodyPr>
          <a:lstStyle/>
          <a:p>
            <a:r>
              <a:rPr lang="en-US" sz="3200" b="1"/>
              <a:t>thanh trà</a:t>
            </a:r>
          </a:p>
        </p:txBody>
      </p:sp>
      <p:pic>
        <p:nvPicPr>
          <p:cNvPr id="36" name="Picture 35" descr="A picture containing tree, art, flower&#10;&#10;Description automatically generated with medium confidence">
            <a:extLst>
              <a:ext uri="{FF2B5EF4-FFF2-40B4-BE49-F238E27FC236}">
                <a16:creationId xmlns:a16="http://schemas.microsoft.com/office/drawing/2014/main" xmlns="" id="{F9FF9499-0C7D-7172-B913-1EEDAFDC29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538696"/>
            <a:ext cx="5784574" cy="1305145"/>
          </a:xfrm>
          <a:prstGeom prst="rect">
            <a:avLst/>
          </a:prstGeom>
        </p:spPr>
      </p:pic>
      <p:pic>
        <p:nvPicPr>
          <p:cNvPr id="37" name="Picture 36" descr="A picture containing tree, art, flower&#10;&#10;Description automatically generated with medium confidence">
            <a:extLst>
              <a:ext uri="{FF2B5EF4-FFF2-40B4-BE49-F238E27FC236}">
                <a16:creationId xmlns:a16="http://schemas.microsoft.com/office/drawing/2014/main" xmlns="" id="{35C5F640-2F2C-0220-4F3E-1424B4ED26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1017" y="5535387"/>
            <a:ext cx="5784574" cy="1305145"/>
          </a:xfrm>
          <a:prstGeom prst="rect">
            <a:avLst/>
          </a:prstGeom>
        </p:spPr>
      </p:pic>
      <p:pic>
        <p:nvPicPr>
          <p:cNvPr id="38" name="Picture 37" descr="A picture containing tree, art, flower&#10;&#10;Description automatically generated with medium confidence">
            <a:extLst>
              <a:ext uri="{FF2B5EF4-FFF2-40B4-BE49-F238E27FC236}">
                <a16:creationId xmlns:a16="http://schemas.microsoft.com/office/drawing/2014/main" xmlns="" id="{C059617B-4838-F39F-69C6-858E70022C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2859"/>
          <a:stretch/>
        </p:blipFill>
        <p:spPr>
          <a:xfrm>
            <a:off x="10622034" y="5532078"/>
            <a:ext cx="1569966" cy="1305145"/>
          </a:xfrm>
          <a:prstGeom prst="rect">
            <a:avLst/>
          </a:prstGeom>
        </p:spPr>
      </p:pic>
    </p:spTree>
    <p:extLst>
      <p:ext uri="{BB962C8B-B14F-4D97-AF65-F5344CB8AC3E}">
        <p14:creationId xmlns:p14="http://schemas.microsoft.com/office/powerpoint/2010/main" val="605467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ree, art, flower&#10;&#10;Description automatically generated with medium confidence">
            <a:extLst>
              <a:ext uri="{FF2B5EF4-FFF2-40B4-BE49-F238E27FC236}">
                <a16:creationId xmlns:a16="http://schemas.microsoft.com/office/drawing/2014/main" xmlns="" id="{C05AA171-08C3-05DF-F461-F17644F89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9" name="Rectangle: Rounded Corners 8">
            <a:extLst>
              <a:ext uri="{FF2B5EF4-FFF2-40B4-BE49-F238E27FC236}">
                <a16:creationId xmlns:a16="http://schemas.microsoft.com/office/drawing/2014/main" xmlns="" id="{EB75FBC1-0203-0305-76C7-285667923ACE}"/>
              </a:ext>
            </a:extLst>
          </p:cNvPr>
          <p:cNvSpPr/>
          <p:nvPr/>
        </p:nvSpPr>
        <p:spPr>
          <a:xfrm>
            <a:off x="69954" y="139148"/>
            <a:ext cx="12052091" cy="6622214"/>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E4E58100-36DB-6EEA-1913-11D941FD3BFF}"/>
              </a:ext>
            </a:extLst>
          </p:cNvPr>
          <p:cNvSpPr/>
          <p:nvPr/>
        </p:nvSpPr>
        <p:spPr>
          <a:xfrm>
            <a:off x="3819608" y="1007827"/>
            <a:ext cx="2899243"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4411EE62-2EAD-A0D3-EA4C-ED17631A2F78}"/>
              </a:ext>
            </a:extLst>
          </p:cNvPr>
          <p:cNvSpPr/>
          <p:nvPr/>
        </p:nvSpPr>
        <p:spPr>
          <a:xfrm>
            <a:off x="6788805" y="1007827"/>
            <a:ext cx="4859856"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EA248EF-6B1B-BA56-19DB-11446D104E80}"/>
              </a:ext>
            </a:extLst>
          </p:cNvPr>
          <p:cNvSpPr/>
          <p:nvPr/>
        </p:nvSpPr>
        <p:spPr>
          <a:xfrm>
            <a:off x="341024" y="1612624"/>
            <a:ext cx="2660593"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A1D3C1C-C339-A33A-4090-20F881DF888E}"/>
              </a:ext>
            </a:extLst>
          </p:cNvPr>
          <p:cNvSpPr/>
          <p:nvPr/>
        </p:nvSpPr>
        <p:spPr>
          <a:xfrm>
            <a:off x="1747248" y="4428711"/>
            <a:ext cx="8708718"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3BE7FD9-5634-0032-01E6-317B44408489}"/>
              </a:ext>
            </a:extLst>
          </p:cNvPr>
          <p:cNvSpPr/>
          <p:nvPr/>
        </p:nvSpPr>
        <p:spPr>
          <a:xfrm>
            <a:off x="8328991" y="5084496"/>
            <a:ext cx="3521981"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50B6AC06-EE42-F908-B34E-AE52E0DD1FEE}"/>
              </a:ext>
            </a:extLst>
          </p:cNvPr>
          <p:cNvSpPr/>
          <p:nvPr/>
        </p:nvSpPr>
        <p:spPr>
          <a:xfrm>
            <a:off x="341024" y="5835926"/>
            <a:ext cx="931185"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524673E-68C5-EA50-63D9-E3A6FA867784}"/>
              </a:ext>
            </a:extLst>
          </p:cNvPr>
          <p:cNvSpPr/>
          <p:nvPr/>
        </p:nvSpPr>
        <p:spPr>
          <a:xfrm>
            <a:off x="1747248" y="5835926"/>
            <a:ext cx="4971603"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BBA193A-F3A5-D10E-FC02-FC496C5732AE}"/>
              </a:ext>
            </a:extLst>
          </p:cNvPr>
          <p:cNvSpPr txBox="1"/>
          <p:nvPr/>
        </p:nvSpPr>
        <p:spPr>
          <a:xfrm>
            <a:off x="341024" y="139148"/>
            <a:ext cx="11509949" cy="6945748"/>
          </a:xfrm>
          <a:prstGeom prst="rect">
            <a:avLst/>
          </a:prstGeom>
          <a:noFill/>
        </p:spPr>
        <p:txBody>
          <a:bodyPr wrap="square" rtlCol="0">
            <a:spAutoFit/>
          </a:bodyPr>
          <a:lstStyle/>
          <a:p>
            <a:pPr algn="just">
              <a:lnSpc>
                <a:spcPct val="150000"/>
              </a:lnSpc>
            </a:pPr>
            <a:r>
              <a:rPr lang="en-US" sz="3000"/>
              <a:t>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 Sum vầy muôn loài quả khác mang bóng dáng miền quê yêu thương. Bãi bờ Nam Bộ đậm vị phù sa trong mùi bưởi Biên Hòa. Lặng lờ Hương Giang phảng phất hương khói trên cành quýt Hương Cần nhỏ nhắn và quả thanh trà tròn xinh xứ Huế.</a:t>
            </a:r>
          </a:p>
          <a:p>
            <a:pPr algn="just">
              <a:lnSpc>
                <a:spcPct val="150000"/>
              </a:lnSpc>
            </a:pPr>
            <a:endParaRPr lang="en-US" sz="3000"/>
          </a:p>
        </p:txBody>
      </p:sp>
    </p:spTree>
    <p:extLst>
      <p:ext uri="{BB962C8B-B14F-4D97-AF65-F5344CB8AC3E}">
        <p14:creationId xmlns:p14="http://schemas.microsoft.com/office/powerpoint/2010/main" val="26109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2" grpId="0" animBg="1"/>
      <p:bldP spid="13" grpId="0" animBg="1"/>
      <p:bldP spid="14" grpId="0" animBg="1"/>
      <p:bldP spid="1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ree, art, flower&#10;&#10;Description automatically generated with medium confidence">
            <a:extLst>
              <a:ext uri="{FF2B5EF4-FFF2-40B4-BE49-F238E27FC236}">
                <a16:creationId xmlns:a16="http://schemas.microsoft.com/office/drawing/2014/main" xmlns="" id="{CE520D84-DE84-7134-C272-C15AECA6FA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887"/>
          <a:stretch/>
        </p:blipFill>
        <p:spPr>
          <a:xfrm>
            <a:off x="7904921" y="5552855"/>
            <a:ext cx="4287079" cy="1305145"/>
          </a:xfrm>
          <a:prstGeom prst="rect">
            <a:avLst/>
          </a:prstGeom>
        </p:spPr>
      </p:pic>
      <p:pic>
        <p:nvPicPr>
          <p:cNvPr id="10" name="Picture 9" descr="A picture containing tree, art, flower&#10;&#10;Description automatically generated with medium confidence">
            <a:extLst>
              <a:ext uri="{FF2B5EF4-FFF2-40B4-BE49-F238E27FC236}">
                <a16:creationId xmlns:a16="http://schemas.microsoft.com/office/drawing/2014/main" xmlns="" id="{4BE2823D-DF03-B351-8501-C96817B0C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38696"/>
            <a:ext cx="5784574" cy="1305145"/>
          </a:xfrm>
          <a:prstGeom prst="rect">
            <a:avLst/>
          </a:prstGeom>
        </p:spPr>
      </p:pic>
      <p:pic>
        <p:nvPicPr>
          <p:cNvPr id="9" name="Picture 8" descr="A picture containing tree, art, flower&#10;&#10;Description automatically generated with medium confidence">
            <a:extLst>
              <a:ext uri="{FF2B5EF4-FFF2-40B4-BE49-F238E27FC236}">
                <a16:creationId xmlns:a16="http://schemas.microsoft.com/office/drawing/2014/main" xmlns="" id="{1832B5B4-70B5-DDA5-1829-0DD68DBC2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53590"/>
            <a:ext cx="12192000" cy="2750820"/>
          </a:xfrm>
          <a:prstGeom prst="rect">
            <a:avLst/>
          </a:prstGeom>
        </p:spPr>
      </p:pic>
      <p:sp>
        <p:nvSpPr>
          <p:cNvPr id="8" name="Rectangle: Rounded Corners 7">
            <a:extLst>
              <a:ext uri="{FF2B5EF4-FFF2-40B4-BE49-F238E27FC236}">
                <a16:creationId xmlns:a16="http://schemas.microsoft.com/office/drawing/2014/main" xmlns="" id="{08A5B815-D6F6-E725-D06F-413F0B03DC9F}"/>
              </a:ext>
            </a:extLst>
          </p:cNvPr>
          <p:cNvSpPr/>
          <p:nvPr/>
        </p:nvSpPr>
        <p:spPr>
          <a:xfrm>
            <a:off x="225032" y="120570"/>
            <a:ext cx="11966968" cy="1547900"/>
          </a:xfrm>
          <a:custGeom>
            <a:avLst/>
            <a:gdLst>
              <a:gd name="connsiteX0" fmla="*/ 0 w 11966968"/>
              <a:gd name="connsiteY0" fmla="*/ 773950 h 1547900"/>
              <a:gd name="connsiteX1" fmla="*/ 773950 w 11966968"/>
              <a:gd name="connsiteY1" fmla="*/ 0 h 1547900"/>
              <a:gd name="connsiteX2" fmla="*/ 1144406 w 11966968"/>
              <a:gd name="connsiteY2" fmla="*/ 0 h 1547900"/>
              <a:gd name="connsiteX3" fmla="*/ 1619052 w 11966968"/>
              <a:gd name="connsiteY3" fmla="*/ 0 h 1547900"/>
              <a:gd name="connsiteX4" fmla="*/ 2093699 w 11966968"/>
              <a:gd name="connsiteY4" fmla="*/ 0 h 1547900"/>
              <a:gd name="connsiteX5" fmla="*/ 2359964 w 11966968"/>
              <a:gd name="connsiteY5" fmla="*/ 0 h 1547900"/>
              <a:gd name="connsiteX6" fmla="*/ 3147182 w 11966968"/>
              <a:gd name="connsiteY6" fmla="*/ 0 h 1547900"/>
              <a:gd name="connsiteX7" fmla="*/ 3934401 w 11966968"/>
              <a:gd name="connsiteY7" fmla="*/ 0 h 1547900"/>
              <a:gd name="connsiteX8" fmla="*/ 4721619 w 11966968"/>
              <a:gd name="connsiteY8" fmla="*/ 0 h 1547900"/>
              <a:gd name="connsiteX9" fmla="*/ 5404647 w 11966968"/>
              <a:gd name="connsiteY9" fmla="*/ 0 h 1547900"/>
              <a:gd name="connsiteX10" fmla="*/ 6191865 w 11966968"/>
              <a:gd name="connsiteY10" fmla="*/ 0 h 1547900"/>
              <a:gd name="connsiteX11" fmla="*/ 6562321 w 11966968"/>
              <a:gd name="connsiteY11" fmla="*/ 0 h 1547900"/>
              <a:gd name="connsiteX12" fmla="*/ 6932777 w 11966968"/>
              <a:gd name="connsiteY12" fmla="*/ 0 h 1547900"/>
              <a:gd name="connsiteX13" fmla="*/ 7615805 w 11966968"/>
              <a:gd name="connsiteY13" fmla="*/ 0 h 1547900"/>
              <a:gd name="connsiteX14" fmla="*/ 7986260 w 11966968"/>
              <a:gd name="connsiteY14" fmla="*/ 0 h 1547900"/>
              <a:gd name="connsiteX15" fmla="*/ 8460907 w 11966968"/>
              <a:gd name="connsiteY15" fmla="*/ 0 h 1547900"/>
              <a:gd name="connsiteX16" fmla="*/ 8727172 w 11966968"/>
              <a:gd name="connsiteY16" fmla="*/ 0 h 1547900"/>
              <a:gd name="connsiteX17" fmla="*/ 9306009 w 11966968"/>
              <a:gd name="connsiteY17" fmla="*/ 0 h 1547900"/>
              <a:gd name="connsiteX18" fmla="*/ 9989037 w 11966968"/>
              <a:gd name="connsiteY18" fmla="*/ 0 h 1547900"/>
              <a:gd name="connsiteX19" fmla="*/ 10567874 w 11966968"/>
              <a:gd name="connsiteY19" fmla="*/ 0 h 1547900"/>
              <a:gd name="connsiteX20" fmla="*/ 11193018 w 11966968"/>
              <a:gd name="connsiteY20" fmla="*/ 0 h 1547900"/>
              <a:gd name="connsiteX21" fmla="*/ 11966968 w 11966968"/>
              <a:gd name="connsiteY21" fmla="*/ 773950 h 1547900"/>
              <a:gd name="connsiteX22" fmla="*/ 11966968 w 11966968"/>
              <a:gd name="connsiteY22" fmla="*/ 773950 h 1547900"/>
              <a:gd name="connsiteX23" fmla="*/ 11193018 w 11966968"/>
              <a:gd name="connsiteY23" fmla="*/ 1547900 h 1547900"/>
              <a:gd name="connsiteX24" fmla="*/ 10718372 w 11966968"/>
              <a:gd name="connsiteY24" fmla="*/ 1547900 h 1547900"/>
              <a:gd name="connsiteX25" fmla="*/ 10139534 w 11966968"/>
              <a:gd name="connsiteY25" fmla="*/ 1547900 h 1547900"/>
              <a:gd name="connsiteX26" fmla="*/ 9352316 w 11966968"/>
              <a:gd name="connsiteY26" fmla="*/ 1547900 h 1547900"/>
              <a:gd name="connsiteX27" fmla="*/ 8565098 w 11966968"/>
              <a:gd name="connsiteY27" fmla="*/ 1547900 h 1547900"/>
              <a:gd name="connsiteX28" fmla="*/ 7882070 w 11966968"/>
              <a:gd name="connsiteY28" fmla="*/ 1547900 h 1547900"/>
              <a:gd name="connsiteX29" fmla="*/ 7303233 w 11966968"/>
              <a:gd name="connsiteY29" fmla="*/ 1547900 h 1547900"/>
              <a:gd name="connsiteX30" fmla="*/ 6620205 w 11966968"/>
              <a:gd name="connsiteY30" fmla="*/ 1547900 h 1547900"/>
              <a:gd name="connsiteX31" fmla="*/ 5832986 w 11966968"/>
              <a:gd name="connsiteY31" fmla="*/ 1547900 h 1547900"/>
              <a:gd name="connsiteX32" fmla="*/ 5045768 w 11966968"/>
              <a:gd name="connsiteY32" fmla="*/ 1547900 h 1547900"/>
              <a:gd name="connsiteX33" fmla="*/ 4466931 w 11966968"/>
              <a:gd name="connsiteY33" fmla="*/ 1547900 h 1547900"/>
              <a:gd name="connsiteX34" fmla="*/ 3888094 w 11966968"/>
              <a:gd name="connsiteY34" fmla="*/ 1547900 h 1547900"/>
              <a:gd name="connsiteX35" fmla="*/ 3100875 w 11966968"/>
              <a:gd name="connsiteY35" fmla="*/ 1547900 h 1547900"/>
              <a:gd name="connsiteX36" fmla="*/ 2522038 w 11966968"/>
              <a:gd name="connsiteY36" fmla="*/ 1547900 h 1547900"/>
              <a:gd name="connsiteX37" fmla="*/ 1943201 w 11966968"/>
              <a:gd name="connsiteY37" fmla="*/ 1547900 h 1547900"/>
              <a:gd name="connsiteX38" fmla="*/ 1676936 w 11966968"/>
              <a:gd name="connsiteY38" fmla="*/ 1547900 h 1547900"/>
              <a:gd name="connsiteX39" fmla="*/ 1410671 w 11966968"/>
              <a:gd name="connsiteY39" fmla="*/ 1547900 h 1547900"/>
              <a:gd name="connsiteX40" fmla="*/ 773950 w 11966968"/>
              <a:gd name="connsiteY40" fmla="*/ 1547900 h 1547900"/>
              <a:gd name="connsiteX41" fmla="*/ 0 w 11966968"/>
              <a:gd name="connsiteY41" fmla="*/ 773950 h 15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6968" h="1547900" fill="none" extrusionOk="0">
                <a:moveTo>
                  <a:pt x="0" y="773950"/>
                </a:moveTo>
                <a:cubicBezTo>
                  <a:pt x="10167" y="339644"/>
                  <a:pt x="442222" y="63351"/>
                  <a:pt x="773950" y="0"/>
                </a:cubicBezTo>
                <a:cubicBezTo>
                  <a:pt x="930897" y="-22569"/>
                  <a:pt x="1054490" y="10442"/>
                  <a:pt x="1144406" y="0"/>
                </a:cubicBezTo>
                <a:cubicBezTo>
                  <a:pt x="1234322" y="-10442"/>
                  <a:pt x="1440667" y="35928"/>
                  <a:pt x="1619052" y="0"/>
                </a:cubicBezTo>
                <a:cubicBezTo>
                  <a:pt x="1797437" y="-35928"/>
                  <a:pt x="1983614" y="29612"/>
                  <a:pt x="2093699" y="0"/>
                </a:cubicBezTo>
                <a:cubicBezTo>
                  <a:pt x="2203784" y="-29612"/>
                  <a:pt x="2280577" y="18511"/>
                  <a:pt x="2359964" y="0"/>
                </a:cubicBezTo>
                <a:cubicBezTo>
                  <a:pt x="2439352" y="-18511"/>
                  <a:pt x="2908978" y="86151"/>
                  <a:pt x="3147182" y="0"/>
                </a:cubicBezTo>
                <a:cubicBezTo>
                  <a:pt x="3385386" y="-86151"/>
                  <a:pt x="3639327" y="56578"/>
                  <a:pt x="3934401" y="0"/>
                </a:cubicBezTo>
                <a:cubicBezTo>
                  <a:pt x="4229475" y="-56578"/>
                  <a:pt x="4376274" y="79174"/>
                  <a:pt x="4721619" y="0"/>
                </a:cubicBezTo>
                <a:cubicBezTo>
                  <a:pt x="5066964" y="-79174"/>
                  <a:pt x="5163280" y="56460"/>
                  <a:pt x="5404647" y="0"/>
                </a:cubicBezTo>
                <a:cubicBezTo>
                  <a:pt x="5646014" y="-56460"/>
                  <a:pt x="5923487" y="52501"/>
                  <a:pt x="6191865" y="0"/>
                </a:cubicBezTo>
                <a:cubicBezTo>
                  <a:pt x="6460243" y="-52501"/>
                  <a:pt x="6467483" y="39175"/>
                  <a:pt x="6562321" y="0"/>
                </a:cubicBezTo>
                <a:cubicBezTo>
                  <a:pt x="6657159" y="-39175"/>
                  <a:pt x="6792656" y="8136"/>
                  <a:pt x="6932777" y="0"/>
                </a:cubicBezTo>
                <a:cubicBezTo>
                  <a:pt x="7072898" y="-8136"/>
                  <a:pt x="7285811" y="23197"/>
                  <a:pt x="7615805" y="0"/>
                </a:cubicBezTo>
                <a:cubicBezTo>
                  <a:pt x="7945799" y="-23197"/>
                  <a:pt x="7846078" y="27445"/>
                  <a:pt x="7986260" y="0"/>
                </a:cubicBezTo>
                <a:cubicBezTo>
                  <a:pt x="8126442" y="-27445"/>
                  <a:pt x="8249574" y="7131"/>
                  <a:pt x="8460907" y="0"/>
                </a:cubicBezTo>
                <a:cubicBezTo>
                  <a:pt x="8672240" y="-7131"/>
                  <a:pt x="8659309" y="18601"/>
                  <a:pt x="8727172" y="0"/>
                </a:cubicBezTo>
                <a:cubicBezTo>
                  <a:pt x="8795035" y="-18601"/>
                  <a:pt x="9132981" y="47680"/>
                  <a:pt x="9306009" y="0"/>
                </a:cubicBezTo>
                <a:cubicBezTo>
                  <a:pt x="9479037" y="-47680"/>
                  <a:pt x="9796780" y="45971"/>
                  <a:pt x="9989037" y="0"/>
                </a:cubicBezTo>
                <a:cubicBezTo>
                  <a:pt x="10181294" y="-45971"/>
                  <a:pt x="10380712" y="24569"/>
                  <a:pt x="10567874" y="0"/>
                </a:cubicBezTo>
                <a:cubicBezTo>
                  <a:pt x="10755036" y="-24569"/>
                  <a:pt x="10915203" y="29383"/>
                  <a:pt x="11193018" y="0"/>
                </a:cubicBezTo>
                <a:cubicBezTo>
                  <a:pt x="11624539" y="35795"/>
                  <a:pt x="11863190" y="325168"/>
                  <a:pt x="11966968" y="773950"/>
                </a:cubicBezTo>
                <a:lnTo>
                  <a:pt x="11966968" y="773950"/>
                </a:lnTo>
                <a:cubicBezTo>
                  <a:pt x="11907356" y="1124426"/>
                  <a:pt x="11564225" y="1592873"/>
                  <a:pt x="11193018" y="1547900"/>
                </a:cubicBezTo>
                <a:cubicBezTo>
                  <a:pt x="11070841" y="1577457"/>
                  <a:pt x="10881474" y="1508470"/>
                  <a:pt x="10718372" y="1547900"/>
                </a:cubicBezTo>
                <a:cubicBezTo>
                  <a:pt x="10555270" y="1587330"/>
                  <a:pt x="10295225" y="1485708"/>
                  <a:pt x="10139534" y="1547900"/>
                </a:cubicBezTo>
                <a:cubicBezTo>
                  <a:pt x="9983843" y="1610092"/>
                  <a:pt x="9738967" y="1497779"/>
                  <a:pt x="9352316" y="1547900"/>
                </a:cubicBezTo>
                <a:cubicBezTo>
                  <a:pt x="8965665" y="1598021"/>
                  <a:pt x="8821574" y="1526692"/>
                  <a:pt x="8565098" y="1547900"/>
                </a:cubicBezTo>
                <a:cubicBezTo>
                  <a:pt x="8308622" y="1569108"/>
                  <a:pt x="8162111" y="1506135"/>
                  <a:pt x="7882070" y="1547900"/>
                </a:cubicBezTo>
                <a:cubicBezTo>
                  <a:pt x="7602029" y="1589665"/>
                  <a:pt x="7575852" y="1545174"/>
                  <a:pt x="7303233" y="1547900"/>
                </a:cubicBezTo>
                <a:cubicBezTo>
                  <a:pt x="7030614" y="1550626"/>
                  <a:pt x="6947930" y="1505172"/>
                  <a:pt x="6620205" y="1547900"/>
                </a:cubicBezTo>
                <a:cubicBezTo>
                  <a:pt x="6292480" y="1590628"/>
                  <a:pt x="6118061" y="1527285"/>
                  <a:pt x="5832986" y="1547900"/>
                </a:cubicBezTo>
                <a:cubicBezTo>
                  <a:pt x="5547911" y="1568515"/>
                  <a:pt x="5419260" y="1499106"/>
                  <a:pt x="5045768" y="1547900"/>
                </a:cubicBezTo>
                <a:cubicBezTo>
                  <a:pt x="4672276" y="1596694"/>
                  <a:pt x="4587042" y="1487282"/>
                  <a:pt x="4466931" y="1547900"/>
                </a:cubicBezTo>
                <a:cubicBezTo>
                  <a:pt x="4346820" y="1608518"/>
                  <a:pt x="4139739" y="1526606"/>
                  <a:pt x="3888094" y="1547900"/>
                </a:cubicBezTo>
                <a:cubicBezTo>
                  <a:pt x="3636449" y="1569194"/>
                  <a:pt x="3469224" y="1504918"/>
                  <a:pt x="3100875" y="1547900"/>
                </a:cubicBezTo>
                <a:cubicBezTo>
                  <a:pt x="2732526" y="1590882"/>
                  <a:pt x="2717609" y="1537455"/>
                  <a:pt x="2522038" y="1547900"/>
                </a:cubicBezTo>
                <a:cubicBezTo>
                  <a:pt x="2326467" y="1558345"/>
                  <a:pt x="2059002" y="1524932"/>
                  <a:pt x="1943201" y="1547900"/>
                </a:cubicBezTo>
                <a:cubicBezTo>
                  <a:pt x="1827400" y="1570868"/>
                  <a:pt x="1752338" y="1532748"/>
                  <a:pt x="1676936" y="1547900"/>
                </a:cubicBezTo>
                <a:cubicBezTo>
                  <a:pt x="1601535" y="1563052"/>
                  <a:pt x="1521907" y="1524716"/>
                  <a:pt x="1410671" y="1547900"/>
                </a:cubicBezTo>
                <a:cubicBezTo>
                  <a:pt x="1299435" y="1571084"/>
                  <a:pt x="1056611" y="1483553"/>
                  <a:pt x="773950" y="1547900"/>
                </a:cubicBezTo>
                <a:cubicBezTo>
                  <a:pt x="399160" y="1467939"/>
                  <a:pt x="-65668" y="1300435"/>
                  <a:pt x="0" y="773950"/>
                </a:cubicBezTo>
                <a:close/>
              </a:path>
              <a:path w="11966968" h="1547900" stroke="0" extrusionOk="0">
                <a:moveTo>
                  <a:pt x="0" y="773950"/>
                </a:moveTo>
                <a:cubicBezTo>
                  <a:pt x="87004" y="299442"/>
                  <a:pt x="313910" y="22272"/>
                  <a:pt x="773950" y="0"/>
                </a:cubicBezTo>
                <a:cubicBezTo>
                  <a:pt x="890660" y="-30271"/>
                  <a:pt x="1030987" y="16298"/>
                  <a:pt x="1144406" y="0"/>
                </a:cubicBezTo>
                <a:cubicBezTo>
                  <a:pt x="1257825" y="-16298"/>
                  <a:pt x="1507853" y="12172"/>
                  <a:pt x="1619052" y="0"/>
                </a:cubicBezTo>
                <a:cubicBezTo>
                  <a:pt x="1730251" y="-12172"/>
                  <a:pt x="2144802" y="39338"/>
                  <a:pt x="2406271" y="0"/>
                </a:cubicBezTo>
                <a:cubicBezTo>
                  <a:pt x="2667740" y="-39338"/>
                  <a:pt x="2914036" y="66151"/>
                  <a:pt x="3089298" y="0"/>
                </a:cubicBezTo>
                <a:cubicBezTo>
                  <a:pt x="3264560" y="-66151"/>
                  <a:pt x="3704019" y="19748"/>
                  <a:pt x="3876517" y="0"/>
                </a:cubicBezTo>
                <a:cubicBezTo>
                  <a:pt x="4049015" y="-19748"/>
                  <a:pt x="4207165" y="49111"/>
                  <a:pt x="4351163" y="0"/>
                </a:cubicBezTo>
                <a:cubicBezTo>
                  <a:pt x="4495161" y="-49111"/>
                  <a:pt x="4543238" y="43865"/>
                  <a:pt x="4721619" y="0"/>
                </a:cubicBezTo>
                <a:cubicBezTo>
                  <a:pt x="4900000" y="-43865"/>
                  <a:pt x="5301892" y="72429"/>
                  <a:pt x="5508838" y="0"/>
                </a:cubicBezTo>
                <a:cubicBezTo>
                  <a:pt x="5715784" y="-72429"/>
                  <a:pt x="6092800" y="48148"/>
                  <a:pt x="6296056" y="0"/>
                </a:cubicBezTo>
                <a:cubicBezTo>
                  <a:pt x="6499312" y="-48148"/>
                  <a:pt x="6771235" y="41102"/>
                  <a:pt x="7083275" y="0"/>
                </a:cubicBezTo>
                <a:cubicBezTo>
                  <a:pt x="7395315" y="-41102"/>
                  <a:pt x="7456382" y="52864"/>
                  <a:pt x="7766302" y="0"/>
                </a:cubicBezTo>
                <a:cubicBezTo>
                  <a:pt x="8076222" y="-52864"/>
                  <a:pt x="8168855" y="61635"/>
                  <a:pt x="8345139" y="0"/>
                </a:cubicBezTo>
                <a:cubicBezTo>
                  <a:pt x="8521423" y="-61635"/>
                  <a:pt x="8535245" y="530"/>
                  <a:pt x="8611404" y="0"/>
                </a:cubicBezTo>
                <a:cubicBezTo>
                  <a:pt x="8687563" y="-530"/>
                  <a:pt x="8959270" y="36299"/>
                  <a:pt x="9086051" y="0"/>
                </a:cubicBezTo>
                <a:cubicBezTo>
                  <a:pt x="9212832" y="-36299"/>
                  <a:pt x="9263876" y="14455"/>
                  <a:pt x="9352316" y="0"/>
                </a:cubicBezTo>
                <a:cubicBezTo>
                  <a:pt x="9440756" y="-14455"/>
                  <a:pt x="9541754" y="39047"/>
                  <a:pt x="9722772" y="0"/>
                </a:cubicBezTo>
                <a:cubicBezTo>
                  <a:pt x="9903790" y="-39047"/>
                  <a:pt x="10280476" y="79472"/>
                  <a:pt x="10509990" y="0"/>
                </a:cubicBezTo>
                <a:cubicBezTo>
                  <a:pt x="10739504" y="-79472"/>
                  <a:pt x="10892856" y="23965"/>
                  <a:pt x="11193018" y="0"/>
                </a:cubicBezTo>
                <a:cubicBezTo>
                  <a:pt x="11637392" y="-73974"/>
                  <a:pt x="12017715" y="365790"/>
                  <a:pt x="11966968" y="773950"/>
                </a:cubicBezTo>
                <a:lnTo>
                  <a:pt x="11966968" y="773950"/>
                </a:lnTo>
                <a:cubicBezTo>
                  <a:pt x="11898687" y="1302661"/>
                  <a:pt x="11660417" y="1609992"/>
                  <a:pt x="11193018" y="1547900"/>
                </a:cubicBezTo>
                <a:cubicBezTo>
                  <a:pt x="11013313" y="1577632"/>
                  <a:pt x="10974060" y="1545362"/>
                  <a:pt x="10822562" y="1547900"/>
                </a:cubicBezTo>
                <a:cubicBezTo>
                  <a:pt x="10671064" y="1550438"/>
                  <a:pt x="10298341" y="1477928"/>
                  <a:pt x="10139534" y="1547900"/>
                </a:cubicBezTo>
                <a:cubicBezTo>
                  <a:pt x="9980727" y="1617872"/>
                  <a:pt x="9999416" y="1526641"/>
                  <a:pt x="9873269" y="1547900"/>
                </a:cubicBezTo>
                <a:cubicBezTo>
                  <a:pt x="9747122" y="1569159"/>
                  <a:pt x="9548854" y="1532777"/>
                  <a:pt x="9294432" y="1547900"/>
                </a:cubicBezTo>
                <a:cubicBezTo>
                  <a:pt x="9040010" y="1563023"/>
                  <a:pt x="8870605" y="1545406"/>
                  <a:pt x="8507214" y="1547900"/>
                </a:cubicBezTo>
                <a:cubicBezTo>
                  <a:pt x="8143823" y="1550394"/>
                  <a:pt x="8306565" y="1535677"/>
                  <a:pt x="8240949" y="1547900"/>
                </a:cubicBezTo>
                <a:cubicBezTo>
                  <a:pt x="8175334" y="1560123"/>
                  <a:pt x="8050231" y="1546758"/>
                  <a:pt x="7974684" y="1547900"/>
                </a:cubicBezTo>
                <a:cubicBezTo>
                  <a:pt x="7899137" y="1549042"/>
                  <a:pt x="7762174" y="1529936"/>
                  <a:pt x="7708419" y="1547900"/>
                </a:cubicBezTo>
                <a:cubicBezTo>
                  <a:pt x="7654665" y="1565864"/>
                  <a:pt x="7497397" y="1524549"/>
                  <a:pt x="7337963" y="1547900"/>
                </a:cubicBezTo>
                <a:cubicBezTo>
                  <a:pt x="7178529" y="1571251"/>
                  <a:pt x="7148257" y="1545228"/>
                  <a:pt x="6967507" y="1547900"/>
                </a:cubicBezTo>
                <a:cubicBezTo>
                  <a:pt x="6786757" y="1550572"/>
                  <a:pt x="6772777" y="1521072"/>
                  <a:pt x="6597051" y="1547900"/>
                </a:cubicBezTo>
                <a:cubicBezTo>
                  <a:pt x="6421325" y="1574728"/>
                  <a:pt x="6426277" y="1527176"/>
                  <a:pt x="6330786" y="1547900"/>
                </a:cubicBezTo>
                <a:cubicBezTo>
                  <a:pt x="6235296" y="1568624"/>
                  <a:pt x="5708471" y="1534722"/>
                  <a:pt x="5543568" y="1547900"/>
                </a:cubicBezTo>
                <a:cubicBezTo>
                  <a:pt x="5378665" y="1561078"/>
                  <a:pt x="5288107" y="1495966"/>
                  <a:pt x="5068921" y="1547900"/>
                </a:cubicBezTo>
                <a:cubicBezTo>
                  <a:pt x="4849735" y="1599834"/>
                  <a:pt x="4461670" y="1539440"/>
                  <a:pt x="4281703" y="1547900"/>
                </a:cubicBezTo>
                <a:cubicBezTo>
                  <a:pt x="4101736" y="1556360"/>
                  <a:pt x="4012179" y="1523502"/>
                  <a:pt x="3807056" y="1547900"/>
                </a:cubicBezTo>
                <a:cubicBezTo>
                  <a:pt x="3601933" y="1572298"/>
                  <a:pt x="3290264" y="1456743"/>
                  <a:pt x="3019838" y="1547900"/>
                </a:cubicBezTo>
                <a:cubicBezTo>
                  <a:pt x="2749412" y="1639057"/>
                  <a:pt x="2709316" y="1529843"/>
                  <a:pt x="2441001" y="1547900"/>
                </a:cubicBezTo>
                <a:cubicBezTo>
                  <a:pt x="2172686" y="1565957"/>
                  <a:pt x="1888340" y="1504679"/>
                  <a:pt x="1653782" y="1547900"/>
                </a:cubicBezTo>
                <a:cubicBezTo>
                  <a:pt x="1419224" y="1591121"/>
                  <a:pt x="1041352" y="1480442"/>
                  <a:pt x="773950" y="1547900"/>
                </a:cubicBezTo>
                <a:cubicBezTo>
                  <a:pt x="396453" y="1552624"/>
                  <a:pt x="1316" y="1212083"/>
                  <a:pt x="0" y="773950"/>
                </a:cubicBezTo>
                <a:close/>
              </a:path>
            </a:pathLst>
          </a:custGeom>
          <a:solidFill>
            <a:schemeClr val="bg1"/>
          </a:solidFill>
          <a:ln>
            <a:extLst>
              <a:ext uri="{C807C97D-BFC1-408E-A445-0C87EB9F89A2}">
                <ask:lineSketchStyleProps xmlns:ask="http://schemas.microsoft.com/office/drawing/2018/sketchyshapes" xmlns="" sd="3089637777">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xmlns="" id="{C3C6F05E-7E03-C6A7-A16F-562BEEC64335}"/>
              </a:ext>
            </a:extLst>
          </p:cNvPr>
          <p:cNvGraphicFramePr>
            <a:graphicFrameLocks noGrp="1"/>
          </p:cNvGraphicFramePr>
          <p:nvPr>
            <p:extLst>
              <p:ext uri="{D42A27DB-BD31-4B8C-83A1-F6EECF244321}">
                <p14:modId xmlns:p14="http://schemas.microsoft.com/office/powerpoint/2010/main" val="148006750"/>
              </p:ext>
            </p:extLst>
          </p:nvPr>
        </p:nvGraphicFramePr>
        <p:xfrm>
          <a:off x="1135821" y="1900643"/>
          <a:ext cx="9920358" cy="4826848"/>
        </p:xfrm>
        <a:graphic>
          <a:graphicData uri="http://schemas.openxmlformats.org/drawingml/2006/table">
            <a:tbl>
              <a:tblPr firstRow="1" bandRow="1">
                <a:tableStyleId>{00A15C55-8517-42AA-B614-E9B94910E393}</a:tableStyleId>
              </a:tblPr>
              <a:tblGrid>
                <a:gridCol w="3306786">
                  <a:extLst>
                    <a:ext uri="{9D8B030D-6E8A-4147-A177-3AD203B41FA5}">
                      <a16:colId xmlns:a16="http://schemas.microsoft.com/office/drawing/2014/main" xmlns="" val="840386885"/>
                    </a:ext>
                  </a:extLst>
                </a:gridCol>
                <a:gridCol w="2875685">
                  <a:extLst>
                    <a:ext uri="{9D8B030D-6E8A-4147-A177-3AD203B41FA5}">
                      <a16:colId xmlns:a16="http://schemas.microsoft.com/office/drawing/2014/main" xmlns="" val="4289363617"/>
                    </a:ext>
                  </a:extLst>
                </a:gridCol>
                <a:gridCol w="3737887">
                  <a:extLst>
                    <a:ext uri="{9D8B030D-6E8A-4147-A177-3AD203B41FA5}">
                      <a16:colId xmlns:a16="http://schemas.microsoft.com/office/drawing/2014/main" xmlns="" val="2633953049"/>
                    </a:ext>
                  </a:extLst>
                </a:gridCol>
              </a:tblGrid>
              <a:tr h="622473">
                <a:tc>
                  <a:txBody>
                    <a:bodyPr/>
                    <a:lstStyle/>
                    <a:p>
                      <a:pPr algn="ctr"/>
                      <a:r>
                        <a:rPr lang="en-US" sz="3600"/>
                        <a:t>Loại quả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Nguồn gốc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t>Từ ngữ, hình ảnh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00091746"/>
                  </a:ext>
                </a:extLst>
              </a:tr>
              <a:tr h="622473">
                <a:tc>
                  <a:txBody>
                    <a:bodyPr/>
                    <a:lstStyle/>
                    <a:p>
                      <a:pPr algn="ctr"/>
                      <a:r>
                        <a:rPr lang="en-US" sz="3200"/>
                        <a:t>khế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a:t>Ba Đình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a:t>ngọt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114527013"/>
                  </a:ext>
                </a:extLst>
              </a:tr>
              <a:tr h="622473">
                <a:tc>
                  <a:txBody>
                    <a:bodyPr/>
                    <a:lstStyle/>
                    <a:p>
                      <a:pPr algn="ctr"/>
                      <a:r>
                        <a:rPr lang="en-US" sz="3200"/>
                        <a:t>hồng xiêm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a:t>Xuân Đỉnh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a:t>cát mịn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86779138"/>
                  </a:ext>
                </a:extLst>
              </a:tr>
              <a:tr h="622473">
                <a:tc>
                  <a:txBody>
                    <a:bodyPr/>
                    <a:lstStyle/>
                    <a:p>
                      <a:pPr algn="ctr"/>
                      <a:r>
                        <a:rPr lang="en-US" sz="3200"/>
                        <a:t>bưởi đỏ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a:t>Mê Linh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a:t>đỏ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03710698"/>
                  </a:ext>
                </a:extLst>
              </a:tr>
              <a:tr h="1074403">
                <a:tc>
                  <a:txBody>
                    <a:bodyPr/>
                    <a:lstStyle/>
                    <a:p>
                      <a:pPr algn="ctr"/>
                      <a:r>
                        <a:rPr lang="en-US" sz="3200"/>
                        <a:t>bưởi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a:t>Biên Hòa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a:t>đậm vị phù sa bãi bờ Nam Bộ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531140368"/>
                  </a:ext>
                </a:extLst>
              </a:tr>
              <a:tr h="622473">
                <a:tc>
                  <a:txBody>
                    <a:bodyPr/>
                    <a:lstStyle/>
                    <a:p>
                      <a:pPr algn="ctr"/>
                      <a:r>
                        <a:rPr lang="en-US" sz="3200"/>
                        <a:t>quýt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a:t>Hương Cần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a:t>nhỏ nhắn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979446003"/>
                  </a:ext>
                </a:extLst>
              </a:tr>
              <a:tr h="622473">
                <a:tc>
                  <a:txBody>
                    <a:bodyPr/>
                    <a:lstStyle/>
                    <a:p>
                      <a:pPr algn="ctr"/>
                      <a:r>
                        <a:rPr lang="en-US" sz="3200"/>
                        <a:t>thanh trà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a:t>Huế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a:t>tròn xinh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802306049"/>
                  </a:ext>
                </a:extLst>
              </a:tr>
            </a:tbl>
          </a:graphicData>
        </a:graphic>
      </p:graphicFrame>
      <p:sp>
        <p:nvSpPr>
          <p:cNvPr id="7" name="TextBox 6">
            <a:extLst>
              <a:ext uri="{FF2B5EF4-FFF2-40B4-BE49-F238E27FC236}">
                <a16:creationId xmlns:a16="http://schemas.microsoft.com/office/drawing/2014/main" xmlns="" id="{3C510159-C870-4C69-F202-9CA6C2302EB2}"/>
              </a:ext>
            </a:extLst>
          </p:cNvPr>
          <p:cNvSpPr txBox="1"/>
          <p:nvPr/>
        </p:nvSpPr>
        <p:spPr>
          <a:xfrm>
            <a:off x="764888" y="0"/>
            <a:ext cx="11202080" cy="1668470"/>
          </a:xfrm>
          <a:prstGeom prst="rect">
            <a:avLst/>
          </a:prstGeom>
          <a:noFill/>
        </p:spPr>
        <p:txBody>
          <a:bodyPr wrap="square" rtlCol="0">
            <a:spAutoFit/>
          </a:bodyPr>
          <a:lstStyle/>
          <a:p>
            <a:pPr>
              <a:lnSpc>
                <a:spcPct val="150000"/>
              </a:lnSpc>
            </a:pPr>
            <a:r>
              <a:rPr lang="en-US" sz="3600" b="1">
                <a:solidFill>
                  <a:srgbClr val="002060"/>
                </a:solidFill>
              </a:rPr>
              <a:t>1. Mỗi loại quả trong vườn Bác có nguồn gốc từ đâu? Mỗi loại quả ấy được tả bằng những từ ngữ, hình ảnh nào?</a:t>
            </a:r>
          </a:p>
        </p:txBody>
      </p:sp>
    </p:spTree>
    <p:extLst>
      <p:ext uri="{BB962C8B-B14F-4D97-AF65-F5344CB8AC3E}">
        <p14:creationId xmlns:p14="http://schemas.microsoft.com/office/powerpoint/2010/main" val="23391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D0E85833-FD39-38E0-B673-64B1A6B88728}"/>
              </a:ext>
            </a:extLst>
          </p:cNvPr>
          <p:cNvSpPr/>
          <p:nvPr/>
        </p:nvSpPr>
        <p:spPr>
          <a:xfrm>
            <a:off x="123986" y="971436"/>
            <a:ext cx="11856203" cy="5782456"/>
          </a:xfrm>
          <a:custGeom>
            <a:avLst/>
            <a:gdLst>
              <a:gd name="connsiteX0" fmla="*/ 0 w 11856203"/>
              <a:gd name="connsiteY0" fmla="*/ 963762 h 5782456"/>
              <a:gd name="connsiteX1" fmla="*/ 963762 w 11856203"/>
              <a:gd name="connsiteY1" fmla="*/ 0 h 5782456"/>
              <a:gd name="connsiteX2" fmla="*/ 10892441 w 11856203"/>
              <a:gd name="connsiteY2" fmla="*/ 0 h 5782456"/>
              <a:gd name="connsiteX3" fmla="*/ 11856203 w 11856203"/>
              <a:gd name="connsiteY3" fmla="*/ 963762 h 5782456"/>
              <a:gd name="connsiteX4" fmla="*/ 11856203 w 11856203"/>
              <a:gd name="connsiteY4" fmla="*/ 4818694 h 5782456"/>
              <a:gd name="connsiteX5" fmla="*/ 10892441 w 11856203"/>
              <a:gd name="connsiteY5" fmla="*/ 5782456 h 5782456"/>
              <a:gd name="connsiteX6" fmla="*/ 963762 w 11856203"/>
              <a:gd name="connsiteY6" fmla="*/ 5782456 h 5782456"/>
              <a:gd name="connsiteX7" fmla="*/ 0 w 11856203"/>
              <a:gd name="connsiteY7" fmla="*/ 4818694 h 5782456"/>
              <a:gd name="connsiteX8" fmla="*/ 0 w 11856203"/>
              <a:gd name="connsiteY8" fmla="*/ 963762 h 578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6203" h="5782456" fill="none" extrusionOk="0">
                <a:moveTo>
                  <a:pt x="0" y="963762"/>
                </a:moveTo>
                <a:cubicBezTo>
                  <a:pt x="2754" y="506032"/>
                  <a:pt x="449062" y="29490"/>
                  <a:pt x="963762" y="0"/>
                </a:cubicBezTo>
                <a:cubicBezTo>
                  <a:pt x="3953080" y="72427"/>
                  <a:pt x="7253277" y="61419"/>
                  <a:pt x="10892441" y="0"/>
                </a:cubicBezTo>
                <a:cubicBezTo>
                  <a:pt x="11417873" y="-47079"/>
                  <a:pt x="11819365" y="420348"/>
                  <a:pt x="11856203" y="963762"/>
                </a:cubicBezTo>
                <a:cubicBezTo>
                  <a:pt x="11957079" y="1404980"/>
                  <a:pt x="11748890" y="3037449"/>
                  <a:pt x="11856203" y="4818694"/>
                </a:cubicBezTo>
                <a:cubicBezTo>
                  <a:pt x="11860270" y="5330325"/>
                  <a:pt x="11414724" y="5771260"/>
                  <a:pt x="10892441" y="5782456"/>
                </a:cubicBezTo>
                <a:cubicBezTo>
                  <a:pt x="6203785" y="5812283"/>
                  <a:pt x="4390718" y="5703150"/>
                  <a:pt x="963762" y="5782456"/>
                </a:cubicBezTo>
                <a:cubicBezTo>
                  <a:pt x="475717" y="5777456"/>
                  <a:pt x="-42777" y="5359424"/>
                  <a:pt x="0" y="4818694"/>
                </a:cubicBezTo>
                <a:cubicBezTo>
                  <a:pt x="50037" y="3380318"/>
                  <a:pt x="770" y="1508891"/>
                  <a:pt x="0" y="963762"/>
                </a:cubicBezTo>
                <a:close/>
              </a:path>
              <a:path w="11856203" h="5782456" stroke="0" extrusionOk="0">
                <a:moveTo>
                  <a:pt x="0" y="963762"/>
                </a:moveTo>
                <a:cubicBezTo>
                  <a:pt x="74583" y="451821"/>
                  <a:pt x="467099" y="74189"/>
                  <a:pt x="963762" y="0"/>
                </a:cubicBezTo>
                <a:cubicBezTo>
                  <a:pt x="5916564" y="123000"/>
                  <a:pt x="8153847" y="-96860"/>
                  <a:pt x="10892441" y="0"/>
                </a:cubicBezTo>
                <a:cubicBezTo>
                  <a:pt x="11354933" y="-53182"/>
                  <a:pt x="11859890" y="424057"/>
                  <a:pt x="11856203" y="963762"/>
                </a:cubicBezTo>
                <a:cubicBezTo>
                  <a:pt x="11859376" y="1806416"/>
                  <a:pt x="11950470" y="3756635"/>
                  <a:pt x="11856203" y="4818694"/>
                </a:cubicBezTo>
                <a:cubicBezTo>
                  <a:pt x="11777981" y="5379303"/>
                  <a:pt x="11416407" y="5781097"/>
                  <a:pt x="10892441" y="5782456"/>
                </a:cubicBezTo>
                <a:cubicBezTo>
                  <a:pt x="9712430" y="5621749"/>
                  <a:pt x="4126617" y="5822123"/>
                  <a:pt x="963762" y="5782456"/>
                </a:cubicBezTo>
                <a:cubicBezTo>
                  <a:pt x="420202" y="5780176"/>
                  <a:pt x="-60570" y="5323525"/>
                  <a:pt x="0" y="4818694"/>
                </a:cubicBezTo>
                <a:cubicBezTo>
                  <a:pt x="32216" y="4295469"/>
                  <a:pt x="57206" y="2015070"/>
                  <a:pt x="0" y="963762"/>
                </a:cubicBezTo>
                <a:close/>
              </a:path>
            </a:pathLst>
          </a:custGeom>
          <a:solidFill>
            <a:schemeClr val="accent4">
              <a:lumMod val="20000"/>
              <a:lumOff val="80000"/>
            </a:schemeClr>
          </a:solidFill>
          <a:ln>
            <a:solidFill>
              <a:schemeClr val="accent4">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5DB83F1E-ADFA-99A5-6FB6-27C6EE2CED0D}"/>
              </a:ext>
            </a:extLst>
          </p:cNvPr>
          <p:cNvSpPr>
            <a:spLocks noGrp="1"/>
          </p:cNvSpPr>
          <p:nvPr>
            <p:ph type="title"/>
          </p:nvPr>
        </p:nvSpPr>
        <p:spPr>
          <a:xfrm>
            <a:off x="3056124" y="-46495"/>
            <a:ext cx="6686862" cy="1325563"/>
          </a:xfrm>
        </p:spPr>
        <p:txBody>
          <a:bodyPr>
            <a:normAutofit/>
          </a:bodyPr>
          <a:lstStyle/>
          <a:p>
            <a:r>
              <a:rPr lang="en-US" sz="7200">
                <a:ln>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YÊU CẦU CẦN ĐẠT</a:t>
            </a:r>
          </a:p>
        </p:txBody>
      </p:sp>
      <p:sp>
        <p:nvSpPr>
          <p:cNvPr id="8" name="TextBox 7">
            <a:extLst>
              <a:ext uri="{FF2B5EF4-FFF2-40B4-BE49-F238E27FC236}">
                <a16:creationId xmlns:a16="http://schemas.microsoft.com/office/drawing/2014/main" xmlns="" id="{CCEFE6A4-63F7-2F7A-7ABA-365D8743BF07}"/>
              </a:ext>
            </a:extLst>
          </p:cNvPr>
          <p:cNvSpPr txBox="1"/>
          <p:nvPr/>
        </p:nvSpPr>
        <p:spPr>
          <a:xfrm>
            <a:off x="500520" y="1254377"/>
            <a:ext cx="11309185" cy="1690335"/>
          </a:xfrm>
          <a:prstGeom prst="rect">
            <a:avLst/>
          </a:prstGeom>
          <a:noFill/>
        </p:spPr>
        <p:txBody>
          <a:bodyPr wrap="square" rtlCol="0">
            <a:spAutoFit/>
          </a:bodyPr>
          <a:lstStyle/>
          <a:p>
            <a:pPr algn="just">
              <a:lnSpc>
                <a:spcPct val="110000"/>
              </a:lnSpc>
            </a:pPr>
            <a:r>
              <a:rPr lang="en-US" sz="3200"/>
              <a:t>	Chia sẻ với bạn về một khu vườn mà em biết; nêu được phỏng đoán về nội dung bài đọc qua tên bài, hoạt động khởi động và tranh minh họa.</a:t>
            </a:r>
          </a:p>
        </p:txBody>
      </p:sp>
      <p:sp>
        <p:nvSpPr>
          <p:cNvPr id="9" name="TextBox 8">
            <a:extLst>
              <a:ext uri="{FF2B5EF4-FFF2-40B4-BE49-F238E27FC236}">
                <a16:creationId xmlns:a16="http://schemas.microsoft.com/office/drawing/2014/main" xmlns="" id="{9D75E505-90DC-5ADC-0D7C-304FB954BFA1}"/>
              </a:ext>
            </a:extLst>
          </p:cNvPr>
          <p:cNvSpPr txBox="1"/>
          <p:nvPr/>
        </p:nvSpPr>
        <p:spPr>
          <a:xfrm>
            <a:off x="415279" y="3114546"/>
            <a:ext cx="11479668" cy="3315395"/>
          </a:xfrm>
          <a:prstGeom prst="rect">
            <a:avLst/>
          </a:prstGeom>
          <a:noFill/>
        </p:spPr>
        <p:txBody>
          <a:bodyPr wrap="square" rtlCol="0">
            <a:spAutoFit/>
          </a:bodyPr>
          <a:lstStyle/>
          <a:p>
            <a:pPr algn="just">
              <a:lnSpc>
                <a:spcPct val="110000"/>
              </a:lnSpc>
            </a:pPr>
            <a:r>
              <a:rPr lang="en-US" sz="3200"/>
              <a:t>     	Đọc trôi chảy bài đọc, ngắt nghỉ đúng dấu câu, đúng logic ngữ nghĩa; trả lời được câu hỏi tìm hiểu bài. Hiểu được nội dung bài đọc: </a:t>
            </a:r>
            <a:r>
              <a:rPr lang="en-US" sz="3200" i="1"/>
              <a:t>Miêu tả vẻ đẹp tốt tươi, đầy sức sống của cây cối trong mảnh vườn quanh nhà sàn Bác Hồ. </a:t>
            </a:r>
            <a:r>
              <a:rPr lang="en-US" sz="3200"/>
              <a:t>Từ đó, rút ra được ý nghĩa: </a:t>
            </a:r>
            <a:r>
              <a:rPr lang="en-US" sz="3200" i="1"/>
              <a:t>Vườn cây quanh nhà sàn thể hiện tình cảm yêu kính, biết ơn của nhân dân cả nước dành cho Bác Hồ.</a:t>
            </a:r>
            <a:endParaRPr lang="en-US" sz="3200"/>
          </a:p>
        </p:txBody>
      </p:sp>
      <p:pic>
        <p:nvPicPr>
          <p:cNvPr id="1026" name="Picture 2" descr="Trái xoài png | PNGEgg">
            <a:extLst>
              <a:ext uri="{FF2B5EF4-FFF2-40B4-BE49-F238E27FC236}">
                <a16:creationId xmlns:a16="http://schemas.microsoft.com/office/drawing/2014/main" xmlns="" id="{73749811-4332-2B46-4D02-21D0A4008DB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81" b="94393" l="5460" r="97989">
                        <a14:foregroundMark x1="44828" y1="2181" x2="44828" y2="2181"/>
                        <a14:foregroundMark x1="48851" y1="18380" x2="48851" y2="18380"/>
                        <a14:foregroundMark x1="54598" y1="19315" x2="54598" y2="19315"/>
                        <a14:foregroundMark x1="97989" y1="33333" x2="97989" y2="33333"/>
                        <a14:foregroundMark x1="5460" y1="51713" x2="5460" y2="51713"/>
                        <a14:foregroundMark x1="45115" y1="94393" x2="45115" y2="94393"/>
                      </a14:backgroundRemoval>
                    </a14:imgEffect>
                  </a14:imgLayer>
                </a14:imgProps>
              </a:ext>
              <a:ext uri="{28A0092B-C50C-407E-A947-70E740481C1C}">
                <a14:useLocalDpi xmlns:a14="http://schemas.microsoft.com/office/drawing/2010/main" val="0"/>
              </a:ext>
            </a:extLst>
          </a:blip>
          <a:srcRect/>
          <a:stretch>
            <a:fillRect/>
          </a:stretch>
        </p:blipFill>
        <p:spPr bwMode="auto">
          <a:xfrm rot="18745380">
            <a:off x="517841" y="999506"/>
            <a:ext cx="1072214" cy="9890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ái xoài png | PNGEgg">
            <a:extLst>
              <a:ext uri="{FF2B5EF4-FFF2-40B4-BE49-F238E27FC236}">
                <a16:creationId xmlns:a16="http://schemas.microsoft.com/office/drawing/2014/main" xmlns="" id="{04B53247-B202-2077-2D85-5DD0AC978A2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81" b="94393" l="5460" r="97989">
                        <a14:foregroundMark x1="44828" y1="2181" x2="44828" y2="2181"/>
                        <a14:foregroundMark x1="48851" y1="18380" x2="48851" y2="18380"/>
                        <a14:foregroundMark x1="54598" y1="19315" x2="54598" y2="19315"/>
                        <a14:foregroundMark x1="97989" y1="33333" x2="97989" y2="33333"/>
                        <a14:foregroundMark x1="5460" y1="51713" x2="5460" y2="51713"/>
                        <a14:foregroundMark x1="45115" y1="94393" x2="45115" y2="94393"/>
                      </a14:backgroundRemoval>
                    </a14:imgEffect>
                  </a14:imgLayer>
                </a14:imgProps>
              </a:ext>
              <a:ext uri="{28A0092B-C50C-407E-A947-70E740481C1C}">
                <a14:useLocalDpi xmlns:a14="http://schemas.microsoft.com/office/drawing/2010/main" val="0"/>
              </a:ext>
            </a:extLst>
          </a:blip>
          <a:srcRect/>
          <a:stretch>
            <a:fillRect/>
          </a:stretch>
        </p:blipFill>
        <p:spPr bwMode="auto">
          <a:xfrm rot="18745380">
            <a:off x="402342" y="2824641"/>
            <a:ext cx="1072214" cy="9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2" presetClass="entr" presetSubtype="8"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2" presetID="22" presetClass="entr" presetSubtype="8" fill="hold" grpId="0" nodeType="withEffect">
                                  <p:stCondLst>
                                    <p:cond delay="200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par>
                                <p:cTn id="15" presetID="22" presetClass="entr" presetSubtype="8" fill="hold" nodeType="withEffect">
                                  <p:stCondLst>
                                    <p:cond delay="1000"/>
                                  </p:stCondLst>
                                  <p:childTnLst>
                                    <p:set>
                                      <p:cBhvr>
                                        <p:cTn id="16" dur="1" fill="hold">
                                          <p:stCondLst>
                                            <p:cond delay="0"/>
                                          </p:stCondLst>
                                        </p:cTn>
                                        <p:tgtEl>
                                          <p:spTgt spid="1026"/>
                                        </p:tgtEl>
                                        <p:attrNameLst>
                                          <p:attrName>style.visibility</p:attrName>
                                        </p:attrNameLst>
                                      </p:cBhvr>
                                      <p:to>
                                        <p:strVal val="visible"/>
                                      </p:to>
                                    </p:set>
                                    <p:animEffect transition="in" filter="wipe(left)">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par>
                                <p:cTn id="18" presetID="22" presetClass="entr" presetSubtype="8" fill="hold" nodeType="withEffect">
                                  <p:stCondLst>
                                    <p:cond delay="200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ree, art, flower&#10;&#10;Description automatically generated with medium confidence">
            <a:extLst>
              <a:ext uri="{FF2B5EF4-FFF2-40B4-BE49-F238E27FC236}">
                <a16:creationId xmlns:a16="http://schemas.microsoft.com/office/drawing/2014/main" xmlns="" id="{BD6EC841-F039-F07D-930D-45D01A43A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10" name="Rectangle: Rounded Corners 9">
            <a:extLst>
              <a:ext uri="{FF2B5EF4-FFF2-40B4-BE49-F238E27FC236}">
                <a16:creationId xmlns:a16="http://schemas.microsoft.com/office/drawing/2014/main" xmlns="" id="{1085DC16-5506-55F0-A7CF-62261B7F159B}"/>
              </a:ext>
            </a:extLst>
          </p:cNvPr>
          <p:cNvSpPr/>
          <p:nvPr/>
        </p:nvSpPr>
        <p:spPr>
          <a:xfrm>
            <a:off x="69954" y="139148"/>
            <a:ext cx="12052091" cy="6622214"/>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57E479F9-36B5-2FAD-41C5-342B9DF9F0C0}"/>
              </a:ext>
            </a:extLst>
          </p:cNvPr>
          <p:cNvGrpSpPr/>
          <p:nvPr/>
        </p:nvGrpSpPr>
        <p:grpSpPr>
          <a:xfrm>
            <a:off x="112516" y="178905"/>
            <a:ext cx="12228528" cy="1079278"/>
            <a:chOff x="112516" y="178905"/>
            <a:chExt cx="12228528" cy="1079278"/>
          </a:xfrm>
        </p:grpSpPr>
        <p:sp>
          <p:nvSpPr>
            <p:cNvPr id="6" name="Rectangle: Rounded Corners 5">
              <a:extLst>
                <a:ext uri="{FF2B5EF4-FFF2-40B4-BE49-F238E27FC236}">
                  <a16:creationId xmlns:a16="http://schemas.microsoft.com/office/drawing/2014/main" xmlns="" id="{1E760B84-5EC9-9FEA-2F00-934E89BB04EA}"/>
                </a:ext>
              </a:extLst>
            </p:cNvPr>
            <p:cNvSpPr/>
            <p:nvPr/>
          </p:nvSpPr>
          <p:spPr>
            <a:xfrm>
              <a:off x="112516" y="337931"/>
              <a:ext cx="11966968" cy="920252"/>
            </a:xfrm>
            <a:custGeom>
              <a:avLst/>
              <a:gdLst>
                <a:gd name="connsiteX0" fmla="*/ 0 w 11966968"/>
                <a:gd name="connsiteY0" fmla="*/ 460126 h 920252"/>
                <a:gd name="connsiteX1" fmla="*/ 460126 w 11966968"/>
                <a:gd name="connsiteY1" fmla="*/ 0 h 920252"/>
                <a:gd name="connsiteX2" fmla="*/ 1151999 w 11966968"/>
                <a:gd name="connsiteY2" fmla="*/ 0 h 920252"/>
                <a:gd name="connsiteX3" fmla="*/ 1402004 w 11966968"/>
                <a:gd name="connsiteY3" fmla="*/ 0 h 920252"/>
                <a:gd name="connsiteX4" fmla="*/ 2204344 w 11966968"/>
                <a:gd name="connsiteY4" fmla="*/ 0 h 920252"/>
                <a:gd name="connsiteX5" fmla="*/ 3006685 w 11966968"/>
                <a:gd name="connsiteY5" fmla="*/ 0 h 920252"/>
                <a:gd name="connsiteX6" fmla="*/ 3809025 w 11966968"/>
                <a:gd name="connsiteY6" fmla="*/ 0 h 920252"/>
                <a:gd name="connsiteX7" fmla="*/ 4500898 w 11966968"/>
                <a:gd name="connsiteY7" fmla="*/ 0 h 920252"/>
                <a:gd name="connsiteX8" fmla="*/ 5303239 w 11966968"/>
                <a:gd name="connsiteY8" fmla="*/ 0 h 920252"/>
                <a:gd name="connsiteX9" fmla="*/ 5663711 w 11966968"/>
                <a:gd name="connsiteY9" fmla="*/ 0 h 920252"/>
                <a:gd name="connsiteX10" fmla="*/ 6024182 w 11966968"/>
                <a:gd name="connsiteY10" fmla="*/ 0 h 920252"/>
                <a:gd name="connsiteX11" fmla="*/ 6716056 w 11966968"/>
                <a:gd name="connsiteY11" fmla="*/ 0 h 920252"/>
                <a:gd name="connsiteX12" fmla="*/ 7076527 w 11966968"/>
                <a:gd name="connsiteY12" fmla="*/ 0 h 920252"/>
                <a:gd name="connsiteX13" fmla="*/ 7547466 w 11966968"/>
                <a:gd name="connsiteY13" fmla="*/ 0 h 920252"/>
                <a:gd name="connsiteX14" fmla="*/ 7797471 w 11966968"/>
                <a:gd name="connsiteY14" fmla="*/ 0 h 920252"/>
                <a:gd name="connsiteX15" fmla="*/ 8378877 w 11966968"/>
                <a:gd name="connsiteY15" fmla="*/ 0 h 920252"/>
                <a:gd name="connsiteX16" fmla="*/ 9070750 w 11966968"/>
                <a:gd name="connsiteY16" fmla="*/ 0 h 920252"/>
                <a:gd name="connsiteX17" fmla="*/ 9652157 w 11966968"/>
                <a:gd name="connsiteY17" fmla="*/ 0 h 920252"/>
                <a:gd name="connsiteX18" fmla="*/ 9902161 w 11966968"/>
                <a:gd name="connsiteY18" fmla="*/ 0 h 920252"/>
                <a:gd name="connsiteX19" fmla="*/ 10152166 w 11966968"/>
                <a:gd name="connsiteY19" fmla="*/ 0 h 920252"/>
                <a:gd name="connsiteX20" fmla="*/ 10733572 w 11966968"/>
                <a:gd name="connsiteY20" fmla="*/ 0 h 920252"/>
                <a:gd name="connsiteX21" fmla="*/ 11506842 w 11966968"/>
                <a:gd name="connsiteY21" fmla="*/ 0 h 920252"/>
                <a:gd name="connsiteX22" fmla="*/ 11966968 w 11966968"/>
                <a:gd name="connsiteY22" fmla="*/ 460126 h 920252"/>
                <a:gd name="connsiteX23" fmla="*/ 11966968 w 11966968"/>
                <a:gd name="connsiteY23" fmla="*/ 460126 h 920252"/>
                <a:gd name="connsiteX24" fmla="*/ 11506842 w 11966968"/>
                <a:gd name="connsiteY24" fmla="*/ 920252 h 920252"/>
                <a:gd name="connsiteX25" fmla="*/ 10814969 w 11966968"/>
                <a:gd name="connsiteY25" fmla="*/ 920252 h 920252"/>
                <a:gd name="connsiteX26" fmla="*/ 10123095 w 11966968"/>
                <a:gd name="connsiteY26" fmla="*/ 920252 h 920252"/>
                <a:gd name="connsiteX27" fmla="*/ 9541689 w 11966968"/>
                <a:gd name="connsiteY27" fmla="*/ 920252 h 920252"/>
                <a:gd name="connsiteX28" fmla="*/ 8849816 w 11966968"/>
                <a:gd name="connsiteY28" fmla="*/ 920252 h 920252"/>
                <a:gd name="connsiteX29" fmla="*/ 8047476 w 11966968"/>
                <a:gd name="connsiteY29" fmla="*/ 920252 h 920252"/>
                <a:gd name="connsiteX30" fmla="*/ 7245135 w 11966968"/>
                <a:gd name="connsiteY30" fmla="*/ 920252 h 920252"/>
                <a:gd name="connsiteX31" fmla="*/ 6663729 w 11966968"/>
                <a:gd name="connsiteY31" fmla="*/ 920252 h 920252"/>
                <a:gd name="connsiteX32" fmla="*/ 6082323 w 11966968"/>
                <a:gd name="connsiteY32" fmla="*/ 920252 h 920252"/>
                <a:gd name="connsiteX33" fmla="*/ 5279983 w 11966968"/>
                <a:gd name="connsiteY33" fmla="*/ 920252 h 920252"/>
                <a:gd name="connsiteX34" fmla="*/ 4698577 w 11966968"/>
                <a:gd name="connsiteY34" fmla="*/ 920252 h 920252"/>
                <a:gd name="connsiteX35" fmla="*/ 4117170 w 11966968"/>
                <a:gd name="connsiteY35" fmla="*/ 920252 h 920252"/>
                <a:gd name="connsiteX36" fmla="*/ 3867166 w 11966968"/>
                <a:gd name="connsiteY36" fmla="*/ 920252 h 920252"/>
                <a:gd name="connsiteX37" fmla="*/ 3617161 w 11966968"/>
                <a:gd name="connsiteY37" fmla="*/ 920252 h 920252"/>
                <a:gd name="connsiteX38" fmla="*/ 2925288 w 11966968"/>
                <a:gd name="connsiteY38" fmla="*/ 920252 h 920252"/>
                <a:gd name="connsiteX39" fmla="*/ 2122947 w 11966968"/>
                <a:gd name="connsiteY39" fmla="*/ 920252 h 920252"/>
                <a:gd name="connsiteX40" fmla="*/ 1431074 w 11966968"/>
                <a:gd name="connsiteY40" fmla="*/ 920252 h 920252"/>
                <a:gd name="connsiteX41" fmla="*/ 960135 w 11966968"/>
                <a:gd name="connsiteY41" fmla="*/ 920252 h 920252"/>
                <a:gd name="connsiteX42" fmla="*/ 460126 w 11966968"/>
                <a:gd name="connsiteY42" fmla="*/ 920252 h 920252"/>
                <a:gd name="connsiteX43" fmla="*/ 0 w 11966968"/>
                <a:gd name="connsiteY43" fmla="*/ 460126 h 92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66968" h="920252" fill="none" extrusionOk="0">
                  <a:moveTo>
                    <a:pt x="0" y="460126"/>
                  </a:moveTo>
                  <a:cubicBezTo>
                    <a:pt x="2255" y="167608"/>
                    <a:pt x="266954" y="-8826"/>
                    <a:pt x="460126" y="0"/>
                  </a:cubicBezTo>
                  <a:cubicBezTo>
                    <a:pt x="766181" y="-38500"/>
                    <a:pt x="998127" y="76901"/>
                    <a:pt x="1151999" y="0"/>
                  </a:cubicBezTo>
                  <a:cubicBezTo>
                    <a:pt x="1305871" y="-76901"/>
                    <a:pt x="1344724" y="10706"/>
                    <a:pt x="1402004" y="0"/>
                  </a:cubicBezTo>
                  <a:cubicBezTo>
                    <a:pt x="1459284" y="-10706"/>
                    <a:pt x="2016143" y="20933"/>
                    <a:pt x="2204344" y="0"/>
                  </a:cubicBezTo>
                  <a:cubicBezTo>
                    <a:pt x="2392545" y="-20933"/>
                    <a:pt x="2615839" y="9626"/>
                    <a:pt x="3006685" y="0"/>
                  </a:cubicBezTo>
                  <a:cubicBezTo>
                    <a:pt x="3397531" y="-9626"/>
                    <a:pt x="3585915" y="75346"/>
                    <a:pt x="3809025" y="0"/>
                  </a:cubicBezTo>
                  <a:cubicBezTo>
                    <a:pt x="4032135" y="-75346"/>
                    <a:pt x="4362135" y="40841"/>
                    <a:pt x="4500898" y="0"/>
                  </a:cubicBezTo>
                  <a:cubicBezTo>
                    <a:pt x="4639661" y="-40841"/>
                    <a:pt x="4950347" y="744"/>
                    <a:pt x="5303239" y="0"/>
                  </a:cubicBezTo>
                  <a:cubicBezTo>
                    <a:pt x="5656131" y="-744"/>
                    <a:pt x="5580297" y="29778"/>
                    <a:pt x="5663711" y="0"/>
                  </a:cubicBezTo>
                  <a:cubicBezTo>
                    <a:pt x="5747125" y="-29778"/>
                    <a:pt x="5862185" y="27636"/>
                    <a:pt x="6024182" y="0"/>
                  </a:cubicBezTo>
                  <a:cubicBezTo>
                    <a:pt x="6186179" y="-27636"/>
                    <a:pt x="6374008" y="37743"/>
                    <a:pt x="6716056" y="0"/>
                  </a:cubicBezTo>
                  <a:cubicBezTo>
                    <a:pt x="7058104" y="-37743"/>
                    <a:pt x="6969302" y="36054"/>
                    <a:pt x="7076527" y="0"/>
                  </a:cubicBezTo>
                  <a:cubicBezTo>
                    <a:pt x="7183752" y="-36054"/>
                    <a:pt x="7441715" y="54289"/>
                    <a:pt x="7547466" y="0"/>
                  </a:cubicBezTo>
                  <a:cubicBezTo>
                    <a:pt x="7653217" y="-54289"/>
                    <a:pt x="7693608" y="25378"/>
                    <a:pt x="7797471" y="0"/>
                  </a:cubicBezTo>
                  <a:cubicBezTo>
                    <a:pt x="7901334" y="-25378"/>
                    <a:pt x="8171369" y="54142"/>
                    <a:pt x="8378877" y="0"/>
                  </a:cubicBezTo>
                  <a:cubicBezTo>
                    <a:pt x="8586385" y="-54142"/>
                    <a:pt x="8791523" y="30111"/>
                    <a:pt x="9070750" y="0"/>
                  </a:cubicBezTo>
                  <a:cubicBezTo>
                    <a:pt x="9349977" y="-30111"/>
                    <a:pt x="9513657" y="12441"/>
                    <a:pt x="9652157" y="0"/>
                  </a:cubicBezTo>
                  <a:cubicBezTo>
                    <a:pt x="9790657" y="-12441"/>
                    <a:pt x="9835057" y="5002"/>
                    <a:pt x="9902161" y="0"/>
                  </a:cubicBezTo>
                  <a:cubicBezTo>
                    <a:pt x="9969265" y="-5002"/>
                    <a:pt x="10055641" y="29023"/>
                    <a:pt x="10152166" y="0"/>
                  </a:cubicBezTo>
                  <a:cubicBezTo>
                    <a:pt x="10248692" y="-29023"/>
                    <a:pt x="10609611" y="3072"/>
                    <a:pt x="10733572" y="0"/>
                  </a:cubicBezTo>
                  <a:cubicBezTo>
                    <a:pt x="10857533" y="-3072"/>
                    <a:pt x="11198036" y="48273"/>
                    <a:pt x="11506842" y="0"/>
                  </a:cubicBezTo>
                  <a:cubicBezTo>
                    <a:pt x="11701274" y="-2731"/>
                    <a:pt x="11986684" y="195140"/>
                    <a:pt x="11966968" y="460126"/>
                  </a:cubicBezTo>
                  <a:lnTo>
                    <a:pt x="11966968" y="460126"/>
                  </a:lnTo>
                  <a:cubicBezTo>
                    <a:pt x="12025331" y="746825"/>
                    <a:pt x="11759203" y="909117"/>
                    <a:pt x="11506842" y="920252"/>
                  </a:cubicBezTo>
                  <a:cubicBezTo>
                    <a:pt x="11195114" y="967335"/>
                    <a:pt x="10958267" y="845453"/>
                    <a:pt x="10814969" y="920252"/>
                  </a:cubicBezTo>
                  <a:cubicBezTo>
                    <a:pt x="10671671" y="995051"/>
                    <a:pt x="10328132" y="884455"/>
                    <a:pt x="10123095" y="920252"/>
                  </a:cubicBezTo>
                  <a:cubicBezTo>
                    <a:pt x="9918058" y="956049"/>
                    <a:pt x="9810862" y="856495"/>
                    <a:pt x="9541689" y="920252"/>
                  </a:cubicBezTo>
                  <a:cubicBezTo>
                    <a:pt x="9272516" y="984009"/>
                    <a:pt x="9020633" y="911053"/>
                    <a:pt x="8849816" y="920252"/>
                  </a:cubicBezTo>
                  <a:cubicBezTo>
                    <a:pt x="8678999" y="929451"/>
                    <a:pt x="8436367" y="836260"/>
                    <a:pt x="8047476" y="920252"/>
                  </a:cubicBezTo>
                  <a:cubicBezTo>
                    <a:pt x="7658585" y="1004244"/>
                    <a:pt x="7551748" y="891989"/>
                    <a:pt x="7245135" y="920252"/>
                  </a:cubicBezTo>
                  <a:cubicBezTo>
                    <a:pt x="6938522" y="948515"/>
                    <a:pt x="6905783" y="877833"/>
                    <a:pt x="6663729" y="920252"/>
                  </a:cubicBezTo>
                  <a:cubicBezTo>
                    <a:pt x="6421675" y="962671"/>
                    <a:pt x="6215848" y="869959"/>
                    <a:pt x="6082323" y="920252"/>
                  </a:cubicBezTo>
                  <a:cubicBezTo>
                    <a:pt x="5948798" y="970545"/>
                    <a:pt x="5654929" y="911995"/>
                    <a:pt x="5279983" y="920252"/>
                  </a:cubicBezTo>
                  <a:cubicBezTo>
                    <a:pt x="4905037" y="928509"/>
                    <a:pt x="4829927" y="884552"/>
                    <a:pt x="4698577" y="920252"/>
                  </a:cubicBezTo>
                  <a:cubicBezTo>
                    <a:pt x="4567227" y="955952"/>
                    <a:pt x="4394583" y="887116"/>
                    <a:pt x="4117170" y="920252"/>
                  </a:cubicBezTo>
                  <a:cubicBezTo>
                    <a:pt x="3839757" y="953388"/>
                    <a:pt x="3949250" y="892105"/>
                    <a:pt x="3867166" y="920252"/>
                  </a:cubicBezTo>
                  <a:cubicBezTo>
                    <a:pt x="3785082" y="948399"/>
                    <a:pt x="3725303" y="911004"/>
                    <a:pt x="3617161" y="920252"/>
                  </a:cubicBezTo>
                  <a:cubicBezTo>
                    <a:pt x="3509019" y="929500"/>
                    <a:pt x="3259280" y="854681"/>
                    <a:pt x="2925288" y="920252"/>
                  </a:cubicBezTo>
                  <a:cubicBezTo>
                    <a:pt x="2591296" y="985823"/>
                    <a:pt x="2486884" y="860841"/>
                    <a:pt x="2122947" y="920252"/>
                  </a:cubicBezTo>
                  <a:cubicBezTo>
                    <a:pt x="1759010" y="979663"/>
                    <a:pt x="1724732" y="889650"/>
                    <a:pt x="1431074" y="920252"/>
                  </a:cubicBezTo>
                  <a:cubicBezTo>
                    <a:pt x="1137416" y="950854"/>
                    <a:pt x="1125693" y="898477"/>
                    <a:pt x="960135" y="920252"/>
                  </a:cubicBezTo>
                  <a:cubicBezTo>
                    <a:pt x="794577" y="942027"/>
                    <a:pt x="676424" y="899805"/>
                    <a:pt x="460126" y="920252"/>
                  </a:cubicBezTo>
                  <a:cubicBezTo>
                    <a:pt x="230074" y="932019"/>
                    <a:pt x="-24540" y="738052"/>
                    <a:pt x="0" y="460126"/>
                  </a:cubicBezTo>
                  <a:close/>
                </a:path>
                <a:path w="11966968" h="920252" stroke="0" extrusionOk="0">
                  <a:moveTo>
                    <a:pt x="0" y="460126"/>
                  </a:moveTo>
                  <a:cubicBezTo>
                    <a:pt x="11108" y="199996"/>
                    <a:pt x="177415" y="19533"/>
                    <a:pt x="460126" y="0"/>
                  </a:cubicBezTo>
                  <a:cubicBezTo>
                    <a:pt x="602246" y="-41105"/>
                    <a:pt x="718777" y="41955"/>
                    <a:pt x="820598" y="0"/>
                  </a:cubicBezTo>
                  <a:cubicBezTo>
                    <a:pt x="922419" y="-41955"/>
                    <a:pt x="1087043" y="10824"/>
                    <a:pt x="1291537" y="0"/>
                  </a:cubicBezTo>
                  <a:cubicBezTo>
                    <a:pt x="1496031" y="-10824"/>
                    <a:pt x="1809970" y="77772"/>
                    <a:pt x="2093877" y="0"/>
                  </a:cubicBezTo>
                  <a:cubicBezTo>
                    <a:pt x="2377784" y="-77772"/>
                    <a:pt x="2540432" y="15566"/>
                    <a:pt x="2785750" y="0"/>
                  </a:cubicBezTo>
                  <a:cubicBezTo>
                    <a:pt x="3031068" y="-15566"/>
                    <a:pt x="3313053" y="37"/>
                    <a:pt x="3588091" y="0"/>
                  </a:cubicBezTo>
                  <a:cubicBezTo>
                    <a:pt x="3863129" y="-37"/>
                    <a:pt x="3838297" y="39101"/>
                    <a:pt x="4059030" y="0"/>
                  </a:cubicBezTo>
                  <a:cubicBezTo>
                    <a:pt x="4279763" y="-39101"/>
                    <a:pt x="4279726" y="14807"/>
                    <a:pt x="4419502" y="0"/>
                  </a:cubicBezTo>
                  <a:cubicBezTo>
                    <a:pt x="4559278" y="-14807"/>
                    <a:pt x="4882191" y="24835"/>
                    <a:pt x="5221842" y="0"/>
                  </a:cubicBezTo>
                  <a:cubicBezTo>
                    <a:pt x="5561493" y="-24835"/>
                    <a:pt x="5789610" y="89126"/>
                    <a:pt x="6024182" y="0"/>
                  </a:cubicBezTo>
                  <a:cubicBezTo>
                    <a:pt x="6258754" y="-89126"/>
                    <a:pt x="6540799" y="55298"/>
                    <a:pt x="6826523" y="0"/>
                  </a:cubicBezTo>
                  <a:cubicBezTo>
                    <a:pt x="7112247" y="-55298"/>
                    <a:pt x="7273881" y="14897"/>
                    <a:pt x="7518396" y="0"/>
                  </a:cubicBezTo>
                  <a:cubicBezTo>
                    <a:pt x="7762911" y="-14897"/>
                    <a:pt x="7946859" y="31863"/>
                    <a:pt x="8099802" y="0"/>
                  </a:cubicBezTo>
                  <a:cubicBezTo>
                    <a:pt x="8252745" y="-31863"/>
                    <a:pt x="8278854" y="22191"/>
                    <a:pt x="8349807" y="0"/>
                  </a:cubicBezTo>
                  <a:cubicBezTo>
                    <a:pt x="8420761" y="-22191"/>
                    <a:pt x="8704305" y="29101"/>
                    <a:pt x="8820746" y="0"/>
                  </a:cubicBezTo>
                  <a:cubicBezTo>
                    <a:pt x="8937187" y="-29101"/>
                    <a:pt x="9016394" y="12176"/>
                    <a:pt x="9070750" y="0"/>
                  </a:cubicBezTo>
                  <a:cubicBezTo>
                    <a:pt x="9125106" y="-12176"/>
                    <a:pt x="9255106" y="18860"/>
                    <a:pt x="9431222" y="0"/>
                  </a:cubicBezTo>
                  <a:cubicBezTo>
                    <a:pt x="9607338" y="-18860"/>
                    <a:pt x="10021831" y="36216"/>
                    <a:pt x="10233563" y="0"/>
                  </a:cubicBezTo>
                  <a:cubicBezTo>
                    <a:pt x="10445295" y="-36216"/>
                    <a:pt x="10685749" y="68128"/>
                    <a:pt x="10925436" y="0"/>
                  </a:cubicBezTo>
                  <a:cubicBezTo>
                    <a:pt x="11165123" y="-68128"/>
                    <a:pt x="11332482" y="60514"/>
                    <a:pt x="11506842" y="0"/>
                  </a:cubicBezTo>
                  <a:cubicBezTo>
                    <a:pt x="11697936" y="7134"/>
                    <a:pt x="12011525" y="156933"/>
                    <a:pt x="11966968" y="460126"/>
                  </a:cubicBezTo>
                  <a:lnTo>
                    <a:pt x="11966968" y="460126"/>
                  </a:lnTo>
                  <a:cubicBezTo>
                    <a:pt x="11958357" y="725812"/>
                    <a:pt x="11743600" y="989148"/>
                    <a:pt x="11506842" y="920252"/>
                  </a:cubicBezTo>
                  <a:cubicBezTo>
                    <a:pt x="11250280" y="962070"/>
                    <a:pt x="10894811" y="901607"/>
                    <a:pt x="10704502" y="920252"/>
                  </a:cubicBezTo>
                  <a:cubicBezTo>
                    <a:pt x="10514193" y="938897"/>
                    <a:pt x="10526394" y="912954"/>
                    <a:pt x="10454497" y="920252"/>
                  </a:cubicBezTo>
                  <a:cubicBezTo>
                    <a:pt x="10382600" y="927550"/>
                    <a:pt x="10050841" y="914471"/>
                    <a:pt x="9873091" y="920252"/>
                  </a:cubicBezTo>
                  <a:cubicBezTo>
                    <a:pt x="9695341" y="926033"/>
                    <a:pt x="9283966" y="830033"/>
                    <a:pt x="9070750" y="920252"/>
                  </a:cubicBezTo>
                  <a:cubicBezTo>
                    <a:pt x="8857534" y="1010471"/>
                    <a:pt x="8889043" y="899316"/>
                    <a:pt x="8820746" y="920252"/>
                  </a:cubicBezTo>
                  <a:cubicBezTo>
                    <a:pt x="8752449" y="941188"/>
                    <a:pt x="8686817" y="907422"/>
                    <a:pt x="8570741" y="920252"/>
                  </a:cubicBezTo>
                  <a:cubicBezTo>
                    <a:pt x="8454665" y="933082"/>
                    <a:pt x="8393258" y="890472"/>
                    <a:pt x="8320737" y="920252"/>
                  </a:cubicBezTo>
                  <a:cubicBezTo>
                    <a:pt x="8248216" y="950032"/>
                    <a:pt x="8086599" y="893946"/>
                    <a:pt x="7960265" y="920252"/>
                  </a:cubicBezTo>
                  <a:cubicBezTo>
                    <a:pt x="7833931" y="946558"/>
                    <a:pt x="7751827" y="902630"/>
                    <a:pt x="7599793" y="920252"/>
                  </a:cubicBezTo>
                  <a:cubicBezTo>
                    <a:pt x="7447759" y="937874"/>
                    <a:pt x="7374988" y="909164"/>
                    <a:pt x="7239321" y="920252"/>
                  </a:cubicBezTo>
                  <a:cubicBezTo>
                    <a:pt x="7103654" y="931340"/>
                    <a:pt x="7108883" y="914479"/>
                    <a:pt x="6989317" y="920252"/>
                  </a:cubicBezTo>
                  <a:cubicBezTo>
                    <a:pt x="6869751" y="926025"/>
                    <a:pt x="6472243" y="912478"/>
                    <a:pt x="6186976" y="920252"/>
                  </a:cubicBezTo>
                  <a:cubicBezTo>
                    <a:pt x="5901709" y="928026"/>
                    <a:pt x="5894737" y="906064"/>
                    <a:pt x="5716037" y="920252"/>
                  </a:cubicBezTo>
                  <a:cubicBezTo>
                    <a:pt x="5537337" y="934440"/>
                    <a:pt x="5304013" y="835101"/>
                    <a:pt x="4913697" y="920252"/>
                  </a:cubicBezTo>
                  <a:cubicBezTo>
                    <a:pt x="4523381" y="1005403"/>
                    <a:pt x="4605407" y="916178"/>
                    <a:pt x="4442758" y="920252"/>
                  </a:cubicBezTo>
                  <a:cubicBezTo>
                    <a:pt x="4280109" y="924326"/>
                    <a:pt x="3927638" y="839055"/>
                    <a:pt x="3640417" y="920252"/>
                  </a:cubicBezTo>
                  <a:cubicBezTo>
                    <a:pt x="3353196" y="1001449"/>
                    <a:pt x="3253404" y="854295"/>
                    <a:pt x="3059011" y="920252"/>
                  </a:cubicBezTo>
                  <a:cubicBezTo>
                    <a:pt x="2864618" y="986209"/>
                    <a:pt x="2499366" y="910968"/>
                    <a:pt x="2256671" y="920252"/>
                  </a:cubicBezTo>
                  <a:cubicBezTo>
                    <a:pt x="2013976" y="929536"/>
                    <a:pt x="1862012" y="877818"/>
                    <a:pt x="1675265" y="920252"/>
                  </a:cubicBezTo>
                  <a:cubicBezTo>
                    <a:pt x="1488518" y="962686"/>
                    <a:pt x="1323816" y="865615"/>
                    <a:pt x="1204326" y="920252"/>
                  </a:cubicBezTo>
                  <a:cubicBezTo>
                    <a:pt x="1084836" y="974889"/>
                    <a:pt x="686423" y="902224"/>
                    <a:pt x="460126" y="920252"/>
                  </a:cubicBezTo>
                  <a:cubicBezTo>
                    <a:pt x="245366" y="946304"/>
                    <a:pt x="-13756" y="657242"/>
                    <a:pt x="0" y="460126"/>
                  </a:cubicBezTo>
                  <a:close/>
                </a:path>
              </a:pathLst>
            </a:custGeom>
            <a:solidFill>
              <a:schemeClr val="bg1"/>
            </a:solidFill>
            <a:ln>
              <a:extLst>
                <a:ext uri="{C807C97D-BFC1-408E-A445-0C87EB9F89A2}">
                  <ask:lineSketchStyleProps xmlns:ask="http://schemas.microsoft.com/office/drawing/2018/sketchyshapes" xmlns="" sd="3089637777">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3B6BF87-5F56-49DC-B3F3-40A3F0E34C39}"/>
                </a:ext>
              </a:extLst>
            </p:cNvPr>
            <p:cNvSpPr txBox="1"/>
            <p:nvPr/>
          </p:nvSpPr>
          <p:spPr>
            <a:xfrm>
              <a:off x="374076" y="178905"/>
              <a:ext cx="11966968" cy="920252"/>
            </a:xfrm>
            <a:prstGeom prst="rect">
              <a:avLst/>
            </a:prstGeom>
            <a:noFill/>
          </p:spPr>
          <p:txBody>
            <a:bodyPr wrap="square" rtlCol="0">
              <a:spAutoFit/>
            </a:bodyPr>
            <a:lstStyle/>
            <a:p>
              <a:pPr>
                <a:lnSpc>
                  <a:spcPct val="150000"/>
                </a:lnSpc>
              </a:pPr>
              <a:r>
                <a:rPr lang="en-US" sz="4000" b="1">
                  <a:solidFill>
                    <a:srgbClr val="002060"/>
                  </a:solidFill>
                </a:rPr>
                <a:t>2. Cách tả màu sắc quả hồng Yên Thôn có gì đặc biệt?</a:t>
              </a:r>
            </a:p>
          </p:txBody>
        </p:sp>
      </p:grpSp>
      <p:sp>
        <p:nvSpPr>
          <p:cNvPr id="16" name="Rectangle 15">
            <a:extLst>
              <a:ext uri="{FF2B5EF4-FFF2-40B4-BE49-F238E27FC236}">
                <a16:creationId xmlns:a16="http://schemas.microsoft.com/office/drawing/2014/main" xmlns="" id="{35DFB5AC-9C26-696F-7C99-603814D5EA1D}"/>
              </a:ext>
            </a:extLst>
          </p:cNvPr>
          <p:cNvSpPr/>
          <p:nvPr/>
        </p:nvSpPr>
        <p:spPr>
          <a:xfrm>
            <a:off x="5197865" y="3450255"/>
            <a:ext cx="6620059"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B3C6C91-D14A-EBD9-B9F8-791B709C3F04}"/>
              </a:ext>
            </a:extLst>
          </p:cNvPr>
          <p:cNvSpPr/>
          <p:nvPr/>
        </p:nvSpPr>
        <p:spPr>
          <a:xfrm>
            <a:off x="374076" y="4119821"/>
            <a:ext cx="7835646" cy="5105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6B800CC7-F3D2-45D4-CB85-AD2BEF1837E7}"/>
              </a:ext>
            </a:extLst>
          </p:cNvPr>
          <p:cNvSpPr txBox="1"/>
          <p:nvPr/>
        </p:nvSpPr>
        <p:spPr>
          <a:xfrm>
            <a:off x="374076" y="1417209"/>
            <a:ext cx="11509949" cy="5842497"/>
          </a:xfrm>
          <a:prstGeom prst="rect">
            <a:avLst/>
          </a:prstGeom>
          <a:noFill/>
        </p:spPr>
        <p:txBody>
          <a:bodyPr wrap="square" rtlCol="0">
            <a:spAutoFit/>
          </a:bodyPr>
          <a:lstStyle/>
          <a:p>
            <a:pPr algn="just">
              <a:lnSpc>
                <a:spcPct val="150000"/>
              </a:lnSpc>
            </a:pPr>
            <a:r>
              <a:rPr lang="en-US" sz="2800"/>
              <a:t>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 Sum vầy muôn loài quả khác mang bóng dáng miền quê yêu thương. Bãi bờ Nam Bộ đậm vị phù sa trong mùi bưởi Biên Hòa. Lặng lờ Hương Giang phảng phất hương khói trên cành quýt Hương Cần nhỏ nhắn và quả thanh trà tròn xinh xứ Huế.</a:t>
            </a:r>
          </a:p>
          <a:p>
            <a:pPr algn="just">
              <a:lnSpc>
                <a:spcPct val="150000"/>
              </a:lnSpc>
            </a:pPr>
            <a:endParaRPr lang="en-US" sz="2800"/>
          </a:p>
        </p:txBody>
      </p:sp>
    </p:spTree>
    <p:extLst>
      <p:ext uri="{BB962C8B-B14F-4D97-AF65-F5344CB8AC3E}">
        <p14:creationId xmlns:p14="http://schemas.microsoft.com/office/powerpoint/2010/main" val="2424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ree, art, flower&#10;&#10;Description automatically generated with medium confidence">
            <a:extLst>
              <a:ext uri="{FF2B5EF4-FFF2-40B4-BE49-F238E27FC236}">
                <a16:creationId xmlns:a16="http://schemas.microsoft.com/office/drawing/2014/main" xmlns="" id="{BD6EC841-F039-F07D-930D-45D01A43A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10" name="Rectangle: Rounded Corners 9">
            <a:extLst>
              <a:ext uri="{FF2B5EF4-FFF2-40B4-BE49-F238E27FC236}">
                <a16:creationId xmlns:a16="http://schemas.microsoft.com/office/drawing/2014/main" xmlns="" id="{1085DC16-5506-55F0-A7CF-62261B7F159B}"/>
              </a:ext>
            </a:extLst>
          </p:cNvPr>
          <p:cNvSpPr/>
          <p:nvPr/>
        </p:nvSpPr>
        <p:spPr>
          <a:xfrm>
            <a:off x="69954" y="139148"/>
            <a:ext cx="12052091" cy="6622214"/>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57E479F9-36B5-2FAD-41C5-342B9DF9F0C0}"/>
              </a:ext>
            </a:extLst>
          </p:cNvPr>
          <p:cNvGrpSpPr/>
          <p:nvPr/>
        </p:nvGrpSpPr>
        <p:grpSpPr>
          <a:xfrm>
            <a:off x="112516" y="178905"/>
            <a:ext cx="12228528" cy="1079278"/>
            <a:chOff x="112516" y="178905"/>
            <a:chExt cx="12228528" cy="1079278"/>
          </a:xfrm>
        </p:grpSpPr>
        <p:sp>
          <p:nvSpPr>
            <p:cNvPr id="6" name="Rectangle: Rounded Corners 5">
              <a:extLst>
                <a:ext uri="{FF2B5EF4-FFF2-40B4-BE49-F238E27FC236}">
                  <a16:creationId xmlns:a16="http://schemas.microsoft.com/office/drawing/2014/main" xmlns="" id="{1E760B84-5EC9-9FEA-2F00-934E89BB04EA}"/>
                </a:ext>
              </a:extLst>
            </p:cNvPr>
            <p:cNvSpPr/>
            <p:nvPr/>
          </p:nvSpPr>
          <p:spPr>
            <a:xfrm>
              <a:off x="112516" y="337931"/>
              <a:ext cx="11966968" cy="920252"/>
            </a:xfrm>
            <a:custGeom>
              <a:avLst/>
              <a:gdLst>
                <a:gd name="connsiteX0" fmla="*/ 0 w 11966968"/>
                <a:gd name="connsiteY0" fmla="*/ 460126 h 920252"/>
                <a:gd name="connsiteX1" fmla="*/ 460126 w 11966968"/>
                <a:gd name="connsiteY1" fmla="*/ 0 h 920252"/>
                <a:gd name="connsiteX2" fmla="*/ 1151999 w 11966968"/>
                <a:gd name="connsiteY2" fmla="*/ 0 h 920252"/>
                <a:gd name="connsiteX3" fmla="*/ 1402004 w 11966968"/>
                <a:gd name="connsiteY3" fmla="*/ 0 h 920252"/>
                <a:gd name="connsiteX4" fmla="*/ 2204344 w 11966968"/>
                <a:gd name="connsiteY4" fmla="*/ 0 h 920252"/>
                <a:gd name="connsiteX5" fmla="*/ 3006685 w 11966968"/>
                <a:gd name="connsiteY5" fmla="*/ 0 h 920252"/>
                <a:gd name="connsiteX6" fmla="*/ 3809025 w 11966968"/>
                <a:gd name="connsiteY6" fmla="*/ 0 h 920252"/>
                <a:gd name="connsiteX7" fmla="*/ 4500898 w 11966968"/>
                <a:gd name="connsiteY7" fmla="*/ 0 h 920252"/>
                <a:gd name="connsiteX8" fmla="*/ 5303239 w 11966968"/>
                <a:gd name="connsiteY8" fmla="*/ 0 h 920252"/>
                <a:gd name="connsiteX9" fmla="*/ 5663711 w 11966968"/>
                <a:gd name="connsiteY9" fmla="*/ 0 h 920252"/>
                <a:gd name="connsiteX10" fmla="*/ 6024182 w 11966968"/>
                <a:gd name="connsiteY10" fmla="*/ 0 h 920252"/>
                <a:gd name="connsiteX11" fmla="*/ 6716056 w 11966968"/>
                <a:gd name="connsiteY11" fmla="*/ 0 h 920252"/>
                <a:gd name="connsiteX12" fmla="*/ 7076527 w 11966968"/>
                <a:gd name="connsiteY12" fmla="*/ 0 h 920252"/>
                <a:gd name="connsiteX13" fmla="*/ 7547466 w 11966968"/>
                <a:gd name="connsiteY13" fmla="*/ 0 h 920252"/>
                <a:gd name="connsiteX14" fmla="*/ 7797471 w 11966968"/>
                <a:gd name="connsiteY14" fmla="*/ 0 h 920252"/>
                <a:gd name="connsiteX15" fmla="*/ 8378877 w 11966968"/>
                <a:gd name="connsiteY15" fmla="*/ 0 h 920252"/>
                <a:gd name="connsiteX16" fmla="*/ 9070750 w 11966968"/>
                <a:gd name="connsiteY16" fmla="*/ 0 h 920252"/>
                <a:gd name="connsiteX17" fmla="*/ 9652157 w 11966968"/>
                <a:gd name="connsiteY17" fmla="*/ 0 h 920252"/>
                <a:gd name="connsiteX18" fmla="*/ 9902161 w 11966968"/>
                <a:gd name="connsiteY18" fmla="*/ 0 h 920252"/>
                <a:gd name="connsiteX19" fmla="*/ 10152166 w 11966968"/>
                <a:gd name="connsiteY19" fmla="*/ 0 h 920252"/>
                <a:gd name="connsiteX20" fmla="*/ 10733572 w 11966968"/>
                <a:gd name="connsiteY20" fmla="*/ 0 h 920252"/>
                <a:gd name="connsiteX21" fmla="*/ 11506842 w 11966968"/>
                <a:gd name="connsiteY21" fmla="*/ 0 h 920252"/>
                <a:gd name="connsiteX22" fmla="*/ 11966968 w 11966968"/>
                <a:gd name="connsiteY22" fmla="*/ 460126 h 920252"/>
                <a:gd name="connsiteX23" fmla="*/ 11966968 w 11966968"/>
                <a:gd name="connsiteY23" fmla="*/ 460126 h 920252"/>
                <a:gd name="connsiteX24" fmla="*/ 11506842 w 11966968"/>
                <a:gd name="connsiteY24" fmla="*/ 920252 h 920252"/>
                <a:gd name="connsiteX25" fmla="*/ 10814969 w 11966968"/>
                <a:gd name="connsiteY25" fmla="*/ 920252 h 920252"/>
                <a:gd name="connsiteX26" fmla="*/ 10123095 w 11966968"/>
                <a:gd name="connsiteY26" fmla="*/ 920252 h 920252"/>
                <a:gd name="connsiteX27" fmla="*/ 9541689 w 11966968"/>
                <a:gd name="connsiteY27" fmla="*/ 920252 h 920252"/>
                <a:gd name="connsiteX28" fmla="*/ 8849816 w 11966968"/>
                <a:gd name="connsiteY28" fmla="*/ 920252 h 920252"/>
                <a:gd name="connsiteX29" fmla="*/ 8047476 w 11966968"/>
                <a:gd name="connsiteY29" fmla="*/ 920252 h 920252"/>
                <a:gd name="connsiteX30" fmla="*/ 7245135 w 11966968"/>
                <a:gd name="connsiteY30" fmla="*/ 920252 h 920252"/>
                <a:gd name="connsiteX31" fmla="*/ 6663729 w 11966968"/>
                <a:gd name="connsiteY31" fmla="*/ 920252 h 920252"/>
                <a:gd name="connsiteX32" fmla="*/ 6082323 w 11966968"/>
                <a:gd name="connsiteY32" fmla="*/ 920252 h 920252"/>
                <a:gd name="connsiteX33" fmla="*/ 5279983 w 11966968"/>
                <a:gd name="connsiteY33" fmla="*/ 920252 h 920252"/>
                <a:gd name="connsiteX34" fmla="*/ 4698577 w 11966968"/>
                <a:gd name="connsiteY34" fmla="*/ 920252 h 920252"/>
                <a:gd name="connsiteX35" fmla="*/ 4117170 w 11966968"/>
                <a:gd name="connsiteY35" fmla="*/ 920252 h 920252"/>
                <a:gd name="connsiteX36" fmla="*/ 3867166 w 11966968"/>
                <a:gd name="connsiteY36" fmla="*/ 920252 h 920252"/>
                <a:gd name="connsiteX37" fmla="*/ 3617161 w 11966968"/>
                <a:gd name="connsiteY37" fmla="*/ 920252 h 920252"/>
                <a:gd name="connsiteX38" fmla="*/ 2925288 w 11966968"/>
                <a:gd name="connsiteY38" fmla="*/ 920252 h 920252"/>
                <a:gd name="connsiteX39" fmla="*/ 2122947 w 11966968"/>
                <a:gd name="connsiteY39" fmla="*/ 920252 h 920252"/>
                <a:gd name="connsiteX40" fmla="*/ 1431074 w 11966968"/>
                <a:gd name="connsiteY40" fmla="*/ 920252 h 920252"/>
                <a:gd name="connsiteX41" fmla="*/ 960135 w 11966968"/>
                <a:gd name="connsiteY41" fmla="*/ 920252 h 920252"/>
                <a:gd name="connsiteX42" fmla="*/ 460126 w 11966968"/>
                <a:gd name="connsiteY42" fmla="*/ 920252 h 920252"/>
                <a:gd name="connsiteX43" fmla="*/ 0 w 11966968"/>
                <a:gd name="connsiteY43" fmla="*/ 460126 h 92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66968" h="920252" fill="none" extrusionOk="0">
                  <a:moveTo>
                    <a:pt x="0" y="460126"/>
                  </a:moveTo>
                  <a:cubicBezTo>
                    <a:pt x="2255" y="167608"/>
                    <a:pt x="266954" y="-8826"/>
                    <a:pt x="460126" y="0"/>
                  </a:cubicBezTo>
                  <a:cubicBezTo>
                    <a:pt x="766181" y="-38500"/>
                    <a:pt x="998127" y="76901"/>
                    <a:pt x="1151999" y="0"/>
                  </a:cubicBezTo>
                  <a:cubicBezTo>
                    <a:pt x="1305871" y="-76901"/>
                    <a:pt x="1344724" y="10706"/>
                    <a:pt x="1402004" y="0"/>
                  </a:cubicBezTo>
                  <a:cubicBezTo>
                    <a:pt x="1459284" y="-10706"/>
                    <a:pt x="2016143" y="20933"/>
                    <a:pt x="2204344" y="0"/>
                  </a:cubicBezTo>
                  <a:cubicBezTo>
                    <a:pt x="2392545" y="-20933"/>
                    <a:pt x="2615839" y="9626"/>
                    <a:pt x="3006685" y="0"/>
                  </a:cubicBezTo>
                  <a:cubicBezTo>
                    <a:pt x="3397531" y="-9626"/>
                    <a:pt x="3585915" y="75346"/>
                    <a:pt x="3809025" y="0"/>
                  </a:cubicBezTo>
                  <a:cubicBezTo>
                    <a:pt x="4032135" y="-75346"/>
                    <a:pt x="4362135" y="40841"/>
                    <a:pt x="4500898" y="0"/>
                  </a:cubicBezTo>
                  <a:cubicBezTo>
                    <a:pt x="4639661" y="-40841"/>
                    <a:pt x="4950347" y="744"/>
                    <a:pt x="5303239" y="0"/>
                  </a:cubicBezTo>
                  <a:cubicBezTo>
                    <a:pt x="5656131" y="-744"/>
                    <a:pt x="5580297" y="29778"/>
                    <a:pt x="5663711" y="0"/>
                  </a:cubicBezTo>
                  <a:cubicBezTo>
                    <a:pt x="5747125" y="-29778"/>
                    <a:pt x="5862185" y="27636"/>
                    <a:pt x="6024182" y="0"/>
                  </a:cubicBezTo>
                  <a:cubicBezTo>
                    <a:pt x="6186179" y="-27636"/>
                    <a:pt x="6374008" y="37743"/>
                    <a:pt x="6716056" y="0"/>
                  </a:cubicBezTo>
                  <a:cubicBezTo>
                    <a:pt x="7058104" y="-37743"/>
                    <a:pt x="6969302" y="36054"/>
                    <a:pt x="7076527" y="0"/>
                  </a:cubicBezTo>
                  <a:cubicBezTo>
                    <a:pt x="7183752" y="-36054"/>
                    <a:pt x="7441715" y="54289"/>
                    <a:pt x="7547466" y="0"/>
                  </a:cubicBezTo>
                  <a:cubicBezTo>
                    <a:pt x="7653217" y="-54289"/>
                    <a:pt x="7693608" y="25378"/>
                    <a:pt x="7797471" y="0"/>
                  </a:cubicBezTo>
                  <a:cubicBezTo>
                    <a:pt x="7901334" y="-25378"/>
                    <a:pt x="8171369" y="54142"/>
                    <a:pt x="8378877" y="0"/>
                  </a:cubicBezTo>
                  <a:cubicBezTo>
                    <a:pt x="8586385" y="-54142"/>
                    <a:pt x="8791523" y="30111"/>
                    <a:pt x="9070750" y="0"/>
                  </a:cubicBezTo>
                  <a:cubicBezTo>
                    <a:pt x="9349977" y="-30111"/>
                    <a:pt x="9513657" y="12441"/>
                    <a:pt x="9652157" y="0"/>
                  </a:cubicBezTo>
                  <a:cubicBezTo>
                    <a:pt x="9790657" y="-12441"/>
                    <a:pt x="9835057" y="5002"/>
                    <a:pt x="9902161" y="0"/>
                  </a:cubicBezTo>
                  <a:cubicBezTo>
                    <a:pt x="9969265" y="-5002"/>
                    <a:pt x="10055641" y="29023"/>
                    <a:pt x="10152166" y="0"/>
                  </a:cubicBezTo>
                  <a:cubicBezTo>
                    <a:pt x="10248692" y="-29023"/>
                    <a:pt x="10609611" y="3072"/>
                    <a:pt x="10733572" y="0"/>
                  </a:cubicBezTo>
                  <a:cubicBezTo>
                    <a:pt x="10857533" y="-3072"/>
                    <a:pt x="11198036" y="48273"/>
                    <a:pt x="11506842" y="0"/>
                  </a:cubicBezTo>
                  <a:cubicBezTo>
                    <a:pt x="11701274" y="-2731"/>
                    <a:pt x="11986684" y="195140"/>
                    <a:pt x="11966968" y="460126"/>
                  </a:cubicBezTo>
                  <a:lnTo>
                    <a:pt x="11966968" y="460126"/>
                  </a:lnTo>
                  <a:cubicBezTo>
                    <a:pt x="12025331" y="746825"/>
                    <a:pt x="11759203" y="909117"/>
                    <a:pt x="11506842" y="920252"/>
                  </a:cubicBezTo>
                  <a:cubicBezTo>
                    <a:pt x="11195114" y="967335"/>
                    <a:pt x="10958267" y="845453"/>
                    <a:pt x="10814969" y="920252"/>
                  </a:cubicBezTo>
                  <a:cubicBezTo>
                    <a:pt x="10671671" y="995051"/>
                    <a:pt x="10328132" y="884455"/>
                    <a:pt x="10123095" y="920252"/>
                  </a:cubicBezTo>
                  <a:cubicBezTo>
                    <a:pt x="9918058" y="956049"/>
                    <a:pt x="9810862" y="856495"/>
                    <a:pt x="9541689" y="920252"/>
                  </a:cubicBezTo>
                  <a:cubicBezTo>
                    <a:pt x="9272516" y="984009"/>
                    <a:pt x="9020633" y="911053"/>
                    <a:pt x="8849816" y="920252"/>
                  </a:cubicBezTo>
                  <a:cubicBezTo>
                    <a:pt x="8678999" y="929451"/>
                    <a:pt x="8436367" y="836260"/>
                    <a:pt x="8047476" y="920252"/>
                  </a:cubicBezTo>
                  <a:cubicBezTo>
                    <a:pt x="7658585" y="1004244"/>
                    <a:pt x="7551748" y="891989"/>
                    <a:pt x="7245135" y="920252"/>
                  </a:cubicBezTo>
                  <a:cubicBezTo>
                    <a:pt x="6938522" y="948515"/>
                    <a:pt x="6905783" y="877833"/>
                    <a:pt x="6663729" y="920252"/>
                  </a:cubicBezTo>
                  <a:cubicBezTo>
                    <a:pt x="6421675" y="962671"/>
                    <a:pt x="6215848" y="869959"/>
                    <a:pt x="6082323" y="920252"/>
                  </a:cubicBezTo>
                  <a:cubicBezTo>
                    <a:pt x="5948798" y="970545"/>
                    <a:pt x="5654929" y="911995"/>
                    <a:pt x="5279983" y="920252"/>
                  </a:cubicBezTo>
                  <a:cubicBezTo>
                    <a:pt x="4905037" y="928509"/>
                    <a:pt x="4829927" y="884552"/>
                    <a:pt x="4698577" y="920252"/>
                  </a:cubicBezTo>
                  <a:cubicBezTo>
                    <a:pt x="4567227" y="955952"/>
                    <a:pt x="4394583" y="887116"/>
                    <a:pt x="4117170" y="920252"/>
                  </a:cubicBezTo>
                  <a:cubicBezTo>
                    <a:pt x="3839757" y="953388"/>
                    <a:pt x="3949250" y="892105"/>
                    <a:pt x="3867166" y="920252"/>
                  </a:cubicBezTo>
                  <a:cubicBezTo>
                    <a:pt x="3785082" y="948399"/>
                    <a:pt x="3725303" y="911004"/>
                    <a:pt x="3617161" y="920252"/>
                  </a:cubicBezTo>
                  <a:cubicBezTo>
                    <a:pt x="3509019" y="929500"/>
                    <a:pt x="3259280" y="854681"/>
                    <a:pt x="2925288" y="920252"/>
                  </a:cubicBezTo>
                  <a:cubicBezTo>
                    <a:pt x="2591296" y="985823"/>
                    <a:pt x="2486884" y="860841"/>
                    <a:pt x="2122947" y="920252"/>
                  </a:cubicBezTo>
                  <a:cubicBezTo>
                    <a:pt x="1759010" y="979663"/>
                    <a:pt x="1724732" y="889650"/>
                    <a:pt x="1431074" y="920252"/>
                  </a:cubicBezTo>
                  <a:cubicBezTo>
                    <a:pt x="1137416" y="950854"/>
                    <a:pt x="1125693" y="898477"/>
                    <a:pt x="960135" y="920252"/>
                  </a:cubicBezTo>
                  <a:cubicBezTo>
                    <a:pt x="794577" y="942027"/>
                    <a:pt x="676424" y="899805"/>
                    <a:pt x="460126" y="920252"/>
                  </a:cubicBezTo>
                  <a:cubicBezTo>
                    <a:pt x="230074" y="932019"/>
                    <a:pt x="-24540" y="738052"/>
                    <a:pt x="0" y="460126"/>
                  </a:cubicBezTo>
                  <a:close/>
                </a:path>
                <a:path w="11966968" h="920252" stroke="0" extrusionOk="0">
                  <a:moveTo>
                    <a:pt x="0" y="460126"/>
                  </a:moveTo>
                  <a:cubicBezTo>
                    <a:pt x="11108" y="199996"/>
                    <a:pt x="177415" y="19533"/>
                    <a:pt x="460126" y="0"/>
                  </a:cubicBezTo>
                  <a:cubicBezTo>
                    <a:pt x="602246" y="-41105"/>
                    <a:pt x="718777" y="41955"/>
                    <a:pt x="820598" y="0"/>
                  </a:cubicBezTo>
                  <a:cubicBezTo>
                    <a:pt x="922419" y="-41955"/>
                    <a:pt x="1087043" y="10824"/>
                    <a:pt x="1291537" y="0"/>
                  </a:cubicBezTo>
                  <a:cubicBezTo>
                    <a:pt x="1496031" y="-10824"/>
                    <a:pt x="1809970" y="77772"/>
                    <a:pt x="2093877" y="0"/>
                  </a:cubicBezTo>
                  <a:cubicBezTo>
                    <a:pt x="2377784" y="-77772"/>
                    <a:pt x="2540432" y="15566"/>
                    <a:pt x="2785750" y="0"/>
                  </a:cubicBezTo>
                  <a:cubicBezTo>
                    <a:pt x="3031068" y="-15566"/>
                    <a:pt x="3313053" y="37"/>
                    <a:pt x="3588091" y="0"/>
                  </a:cubicBezTo>
                  <a:cubicBezTo>
                    <a:pt x="3863129" y="-37"/>
                    <a:pt x="3838297" y="39101"/>
                    <a:pt x="4059030" y="0"/>
                  </a:cubicBezTo>
                  <a:cubicBezTo>
                    <a:pt x="4279763" y="-39101"/>
                    <a:pt x="4279726" y="14807"/>
                    <a:pt x="4419502" y="0"/>
                  </a:cubicBezTo>
                  <a:cubicBezTo>
                    <a:pt x="4559278" y="-14807"/>
                    <a:pt x="4882191" y="24835"/>
                    <a:pt x="5221842" y="0"/>
                  </a:cubicBezTo>
                  <a:cubicBezTo>
                    <a:pt x="5561493" y="-24835"/>
                    <a:pt x="5789610" y="89126"/>
                    <a:pt x="6024182" y="0"/>
                  </a:cubicBezTo>
                  <a:cubicBezTo>
                    <a:pt x="6258754" y="-89126"/>
                    <a:pt x="6540799" y="55298"/>
                    <a:pt x="6826523" y="0"/>
                  </a:cubicBezTo>
                  <a:cubicBezTo>
                    <a:pt x="7112247" y="-55298"/>
                    <a:pt x="7273881" y="14897"/>
                    <a:pt x="7518396" y="0"/>
                  </a:cubicBezTo>
                  <a:cubicBezTo>
                    <a:pt x="7762911" y="-14897"/>
                    <a:pt x="7946859" y="31863"/>
                    <a:pt x="8099802" y="0"/>
                  </a:cubicBezTo>
                  <a:cubicBezTo>
                    <a:pt x="8252745" y="-31863"/>
                    <a:pt x="8278854" y="22191"/>
                    <a:pt x="8349807" y="0"/>
                  </a:cubicBezTo>
                  <a:cubicBezTo>
                    <a:pt x="8420761" y="-22191"/>
                    <a:pt x="8704305" y="29101"/>
                    <a:pt x="8820746" y="0"/>
                  </a:cubicBezTo>
                  <a:cubicBezTo>
                    <a:pt x="8937187" y="-29101"/>
                    <a:pt x="9016394" y="12176"/>
                    <a:pt x="9070750" y="0"/>
                  </a:cubicBezTo>
                  <a:cubicBezTo>
                    <a:pt x="9125106" y="-12176"/>
                    <a:pt x="9255106" y="18860"/>
                    <a:pt x="9431222" y="0"/>
                  </a:cubicBezTo>
                  <a:cubicBezTo>
                    <a:pt x="9607338" y="-18860"/>
                    <a:pt x="10021831" y="36216"/>
                    <a:pt x="10233563" y="0"/>
                  </a:cubicBezTo>
                  <a:cubicBezTo>
                    <a:pt x="10445295" y="-36216"/>
                    <a:pt x="10685749" y="68128"/>
                    <a:pt x="10925436" y="0"/>
                  </a:cubicBezTo>
                  <a:cubicBezTo>
                    <a:pt x="11165123" y="-68128"/>
                    <a:pt x="11332482" y="60514"/>
                    <a:pt x="11506842" y="0"/>
                  </a:cubicBezTo>
                  <a:cubicBezTo>
                    <a:pt x="11697936" y="7134"/>
                    <a:pt x="12011525" y="156933"/>
                    <a:pt x="11966968" y="460126"/>
                  </a:cubicBezTo>
                  <a:lnTo>
                    <a:pt x="11966968" y="460126"/>
                  </a:lnTo>
                  <a:cubicBezTo>
                    <a:pt x="11958357" y="725812"/>
                    <a:pt x="11743600" y="989148"/>
                    <a:pt x="11506842" y="920252"/>
                  </a:cubicBezTo>
                  <a:cubicBezTo>
                    <a:pt x="11250280" y="962070"/>
                    <a:pt x="10894811" y="901607"/>
                    <a:pt x="10704502" y="920252"/>
                  </a:cubicBezTo>
                  <a:cubicBezTo>
                    <a:pt x="10514193" y="938897"/>
                    <a:pt x="10526394" y="912954"/>
                    <a:pt x="10454497" y="920252"/>
                  </a:cubicBezTo>
                  <a:cubicBezTo>
                    <a:pt x="10382600" y="927550"/>
                    <a:pt x="10050841" y="914471"/>
                    <a:pt x="9873091" y="920252"/>
                  </a:cubicBezTo>
                  <a:cubicBezTo>
                    <a:pt x="9695341" y="926033"/>
                    <a:pt x="9283966" y="830033"/>
                    <a:pt x="9070750" y="920252"/>
                  </a:cubicBezTo>
                  <a:cubicBezTo>
                    <a:pt x="8857534" y="1010471"/>
                    <a:pt x="8889043" y="899316"/>
                    <a:pt x="8820746" y="920252"/>
                  </a:cubicBezTo>
                  <a:cubicBezTo>
                    <a:pt x="8752449" y="941188"/>
                    <a:pt x="8686817" y="907422"/>
                    <a:pt x="8570741" y="920252"/>
                  </a:cubicBezTo>
                  <a:cubicBezTo>
                    <a:pt x="8454665" y="933082"/>
                    <a:pt x="8393258" y="890472"/>
                    <a:pt x="8320737" y="920252"/>
                  </a:cubicBezTo>
                  <a:cubicBezTo>
                    <a:pt x="8248216" y="950032"/>
                    <a:pt x="8086599" y="893946"/>
                    <a:pt x="7960265" y="920252"/>
                  </a:cubicBezTo>
                  <a:cubicBezTo>
                    <a:pt x="7833931" y="946558"/>
                    <a:pt x="7751827" y="902630"/>
                    <a:pt x="7599793" y="920252"/>
                  </a:cubicBezTo>
                  <a:cubicBezTo>
                    <a:pt x="7447759" y="937874"/>
                    <a:pt x="7374988" y="909164"/>
                    <a:pt x="7239321" y="920252"/>
                  </a:cubicBezTo>
                  <a:cubicBezTo>
                    <a:pt x="7103654" y="931340"/>
                    <a:pt x="7108883" y="914479"/>
                    <a:pt x="6989317" y="920252"/>
                  </a:cubicBezTo>
                  <a:cubicBezTo>
                    <a:pt x="6869751" y="926025"/>
                    <a:pt x="6472243" y="912478"/>
                    <a:pt x="6186976" y="920252"/>
                  </a:cubicBezTo>
                  <a:cubicBezTo>
                    <a:pt x="5901709" y="928026"/>
                    <a:pt x="5894737" y="906064"/>
                    <a:pt x="5716037" y="920252"/>
                  </a:cubicBezTo>
                  <a:cubicBezTo>
                    <a:pt x="5537337" y="934440"/>
                    <a:pt x="5304013" y="835101"/>
                    <a:pt x="4913697" y="920252"/>
                  </a:cubicBezTo>
                  <a:cubicBezTo>
                    <a:pt x="4523381" y="1005403"/>
                    <a:pt x="4605407" y="916178"/>
                    <a:pt x="4442758" y="920252"/>
                  </a:cubicBezTo>
                  <a:cubicBezTo>
                    <a:pt x="4280109" y="924326"/>
                    <a:pt x="3927638" y="839055"/>
                    <a:pt x="3640417" y="920252"/>
                  </a:cubicBezTo>
                  <a:cubicBezTo>
                    <a:pt x="3353196" y="1001449"/>
                    <a:pt x="3253404" y="854295"/>
                    <a:pt x="3059011" y="920252"/>
                  </a:cubicBezTo>
                  <a:cubicBezTo>
                    <a:pt x="2864618" y="986209"/>
                    <a:pt x="2499366" y="910968"/>
                    <a:pt x="2256671" y="920252"/>
                  </a:cubicBezTo>
                  <a:cubicBezTo>
                    <a:pt x="2013976" y="929536"/>
                    <a:pt x="1862012" y="877818"/>
                    <a:pt x="1675265" y="920252"/>
                  </a:cubicBezTo>
                  <a:cubicBezTo>
                    <a:pt x="1488518" y="962686"/>
                    <a:pt x="1323816" y="865615"/>
                    <a:pt x="1204326" y="920252"/>
                  </a:cubicBezTo>
                  <a:cubicBezTo>
                    <a:pt x="1084836" y="974889"/>
                    <a:pt x="686423" y="902224"/>
                    <a:pt x="460126" y="920252"/>
                  </a:cubicBezTo>
                  <a:cubicBezTo>
                    <a:pt x="245366" y="946304"/>
                    <a:pt x="-13756" y="657242"/>
                    <a:pt x="0" y="460126"/>
                  </a:cubicBezTo>
                  <a:close/>
                </a:path>
              </a:pathLst>
            </a:custGeom>
            <a:solidFill>
              <a:schemeClr val="bg1"/>
            </a:solidFill>
            <a:ln>
              <a:extLst>
                <a:ext uri="{C807C97D-BFC1-408E-A445-0C87EB9F89A2}">
                  <ask:lineSketchStyleProps xmlns:ask="http://schemas.microsoft.com/office/drawing/2018/sketchyshapes" xmlns="" sd="3089637777">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3B6BF87-5F56-49DC-B3F3-40A3F0E34C39}"/>
                </a:ext>
              </a:extLst>
            </p:cNvPr>
            <p:cNvSpPr txBox="1"/>
            <p:nvPr/>
          </p:nvSpPr>
          <p:spPr>
            <a:xfrm>
              <a:off x="374076" y="178905"/>
              <a:ext cx="11966968" cy="920252"/>
            </a:xfrm>
            <a:prstGeom prst="rect">
              <a:avLst/>
            </a:prstGeom>
            <a:noFill/>
          </p:spPr>
          <p:txBody>
            <a:bodyPr wrap="square" rtlCol="0">
              <a:spAutoFit/>
            </a:bodyPr>
            <a:lstStyle/>
            <a:p>
              <a:pPr>
                <a:lnSpc>
                  <a:spcPct val="150000"/>
                </a:lnSpc>
              </a:pPr>
              <a:r>
                <a:rPr lang="en-US" sz="4000" b="1">
                  <a:solidFill>
                    <a:srgbClr val="002060"/>
                  </a:solidFill>
                </a:rPr>
                <a:t>2. Cách tả màu sắc quả hồng Yên Thôn có gì đặc biệt?</a:t>
              </a:r>
            </a:p>
          </p:txBody>
        </p:sp>
      </p:grpSp>
      <p:pic>
        <p:nvPicPr>
          <p:cNvPr id="5" name="Picture 4" descr="A picture containing animated cartoon, illustration, animation, drawing&#10;&#10;Description automatically generated">
            <a:extLst>
              <a:ext uri="{FF2B5EF4-FFF2-40B4-BE49-F238E27FC236}">
                <a16:creationId xmlns:a16="http://schemas.microsoft.com/office/drawing/2014/main" xmlns="" id="{CBFEDD7C-033F-25D0-E952-EBD16CBD7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08" y="1512691"/>
            <a:ext cx="10639639" cy="5328184"/>
          </a:xfrm>
          <a:prstGeom prst="rect">
            <a:avLst/>
          </a:prstGeom>
        </p:spPr>
      </p:pic>
      <p:sp>
        <p:nvSpPr>
          <p:cNvPr id="13" name="TextBox 12">
            <a:extLst>
              <a:ext uri="{FF2B5EF4-FFF2-40B4-BE49-F238E27FC236}">
                <a16:creationId xmlns:a16="http://schemas.microsoft.com/office/drawing/2014/main" xmlns="" id="{014441F4-FB54-F822-C692-B08E43CCAC75}"/>
              </a:ext>
            </a:extLst>
          </p:cNvPr>
          <p:cNvSpPr txBox="1"/>
          <p:nvPr/>
        </p:nvSpPr>
        <p:spPr>
          <a:xfrm>
            <a:off x="3618764" y="2042508"/>
            <a:ext cx="4954470" cy="3970318"/>
          </a:xfrm>
          <a:prstGeom prst="rect">
            <a:avLst/>
          </a:prstGeom>
          <a:noFill/>
        </p:spPr>
        <p:txBody>
          <a:bodyPr wrap="square" rtlCol="0">
            <a:spAutoFit/>
          </a:bodyPr>
          <a:lstStyle/>
          <a:p>
            <a:pPr algn="just"/>
            <a:r>
              <a:rPr lang="en-US" sz="3600"/>
              <a:t>Cách tả màu sắc của hồng Yên Thôn đặc biệt qua hình ảnh so sánh: </a:t>
            </a:r>
            <a:r>
              <a:rPr lang="en-US" sz="3600">
                <a:solidFill>
                  <a:srgbClr val="FF0000"/>
                </a:solidFill>
              </a:rPr>
              <a:t>màu hồng chói như hàng trăm chiếc đèn lồng giữa sương giá; màu hồng thắm thiết và vồn vã.</a:t>
            </a:r>
          </a:p>
        </p:txBody>
      </p:sp>
    </p:spTree>
    <p:extLst>
      <p:ext uri="{BB962C8B-B14F-4D97-AF65-F5344CB8AC3E}">
        <p14:creationId xmlns:p14="http://schemas.microsoft.com/office/powerpoint/2010/main" val="13957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266" name="Picture 2" descr="Fruit garden Vectors &amp; Illustrations for Free Download | Freepik">
            <a:extLst>
              <a:ext uri="{FF2B5EF4-FFF2-40B4-BE49-F238E27FC236}">
                <a16:creationId xmlns:a16="http://schemas.microsoft.com/office/drawing/2014/main" xmlns="" id="{26BFEEEA-33D6-7B11-DCA4-B15D96B122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a:stretch>
            <a:fillRect/>
          </a:stretch>
        </p:blipFill>
        <p:spPr bwMode="auto">
          <a:xfrm>
            <a:off x="-310380" y="170236"/>
            <a:ext cx="9647359" cy="5024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uit garden Vectors &amp; Illustrations for Free Download | Freepik">
            <a:extLst>
              <a:ext uri="{FF2B5EF4-FFF2-40B4-BE49-F238E27FC236}">
                <a16:creationId xmlns:a16="http://schemas.microsoft.com/office/drawing/2014/main" xmlns="" id="{BCCA2B59-49F3-1290-34D5-41DABDEC2F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r="49037"/>
          <a:stretch/>
        </p:blipFill>
        <p:spPr bwMode="auto">
          <a:xfrm>
            <a:off x="7275443" y="170236"/>
            <a:ext cx="4916557" cy="50240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ouple of boys holding a basket of apples&#10;&#10;Description automatically generated with medium confidence">
            <a:extLst>
              <a:ext uri="{FF2B5EF4-FFF2-40B4-BE49-F238E27FC236}">
                <a16:creationId xmlns:a16="http://schemas.microsoft.com/office/drawing/2014/main" xmlns="" id="{0A4D5546-7ACC-72A7-6739-5EADAF1310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4749" y="3011671"/>
            <a:ext cx="5388391" cy="3701429"/>
          </a:xfrm>
          <a:prstGeom prst="rect">
            <a:avLst/>
          </a:prstGeom>
        </p:spPr>
      </p:pic>
      <p:pic>
        <p:nvPicPr>
          <p:cNvPr id="2050" name="Picture 2" descr="Basketball Cartoon png download - 600*444 - Free Transparent Basket png  Download. - CleanPNG / KissPNG">
            <a:extLst>
              <a:ext uri="{FF2B5EF4-FFF2-40B4-BE49-F238E27FC236}">
                <a16:creationId xmlns:a16="http://schemas.microsoft.com/office/drawing/2014/main" xmlns="" id="{1480FF97-D151-9562-8BB0-1AD9ACFED7E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8273161" y="4862387"/>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Minh Họa Táo đơn Giản PNG , Táo đỏ, đơn Giản, Táo PNG miễn phí tải  tập tin PSDComment và Vector">
            <a:extLst>
              <a:ext uri="{FF2B5EF4-FFF2-40B4-BE49-F238E27FC236}">
                <a16:creationId xmlns:a16="http://schemas.microsoft.com/office/drawing/2014/main" xmlns="" id="{4157FC29-3143-EB60-BB58-D8E753DD4F9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9179085" y="106430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Minh Họa Táo đơn Giản PNG , Táo đỏ, đơn Giản, Táo PNG miễn phí tải  tập tin PSDComment và Vector">
            <a:extLst>
              <a:ext uri="{FF2B5EF4-FFF2-40B4-BE49-F238E27FC236}">
                <a16:creationId xmlns:a16="http://schemas.microsoft.com/office/drawing/2014/main" xmlns="" id="{044DBF92-C4D4-A6D9-9967-084F2BD790A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0045263" y="1695893"/>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Minh Họa Táo đơn Giản PNG , Táo đỏ, đơn Giản, Táo PNG miễn phí tải  tập tin PSDComment và Vector">
            <a:extLst>
              <a:ext uri="{FF2B5EF4-FFF2-40B4-BE49-F238E27FC236}">
                <a16:creationId xmlns:a16="http://schemas.microsoft.com/office/drawing/2014/main" xmlns="" id="{B4C8A706-F7F9-61CB-BFC2-0C8BC315CA8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0496418" y="1916872"/>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Minh Họa Táo đơn Giản PNG , Táo đỏ, đơn Giản, Táo PNG miễn phí tải  tập tin PSDComment và Vector">
            <a:extLst>
              <a:ext uri="{FF2B5EF4-FFF2-40B4-BE49-F238E27FC236}">
                <a16:creationId xmlns:a16="http://schemas.microsoft.com/office/drawing/2014/main" xmlns="" id="{70DCEB83-99CC-B0BA-1FF7-0C99EE2428F2}"/>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9926995" y="985964"/>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Minh Họa Táo đơn Giản PNG , Táo đỏ, đơn Giản, Táo PNG miễn phí tải  tập tin PSDComment và Vector">
            <a:extLst>
              <a:ext uri="{FF2B5EF4-FFF2-40B4-BE49-F238E27FC236}">
                <a16:creationId xmlns:a16="http://schemas.microsoft.com/office/drawing/2014/main" xmlns="" id="{931646D6-50B6-6FCA-2997-C037CAB44705}"/>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1124050" y="1585403"/>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Minh Họa Táo đơn Giản PNG , Táo đỏ, đơn Giản, Táo PNG miễn phí tải  tập tin PSDComment và Vector">
            <a:extLst>
              <a:ext uri="{FF2B5EF4-FFF2-40B4-BE49-F238E27FC236}">
                <a16:creationId xmlns:a16="http://schemas.microsoft.com/office/drawing/2014/main" xmlns="" id="{2111FCF5-FB6F-9DB1-EFCD-F82C09F1C5F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0329974" y="486238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Minh Họa Táo đơn Giản PNG , Táo đỏ, đơn Giản, Táo PNG miễn phí tải  tập tin PSDComment và Vector">
            <a:extLst>
              <a:ext uri="{FF2B5EF4-FFF2-40B4-BE49-F238E27FC236}">
                <a16:creationId xmlns:a16="http://schemas.microsoft.com/office/drawing/2014/main" xmlns="" id="{733AED9B-D493-D2CC-31EE-71C0ADF4614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8447433" y="4862386"/>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Minh Họa Táo đơn Giản PNG , Táo đỏ, đơn Giản, Táo PNG miễn phí tải  tập tin PSDComment và Vector">
            <a:extLst>
              <a:ext uri="{FF2B5EF4-FFF2-40B4-BE49-F238E27FC236}">
                <a16:creationId xmlns:a16="http://schemas.microsoft.com/office/drawing/2014/main" xmlns="" id="{995F6C69-A27C-7EBD-AC1B-567861D7275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8941828" y="494833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Minh Họa Táo đơn Giản PNG , Táo đỏ, đơn Giản, Táo PNG miễn phí tải  tập tin PSDComment và Vector">
            <a:extLst>
              <a:ext uri="{FF2B5EF4-FFF2-40B4-BE49-F238E27FC236}">
                <a16:creationId xmlns:a16="http://schemas.microsoft.com/office/drawing/2014/main" xmlns="" id="{2D471539-CE26-7400-359E-8B4C9E95A5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9958037" y="4993188"/>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cây tiền cảnh, phim hoạt hình hoạt hình, nghệ thuật png |  PNGEgg">
            <a:extLst>
              <a:ext uri="{FF2B5EF4-FFF2-40B4-BE49-F238E27FC236}">
                <a16:creationId xmlns:a16="http://schemas.microsoft.com/office/drawing/2014/main" xmlns="" id="{61481EFF-07B9-6507-C358-EFB92C5BE1A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815" b="89410" l="3000" r="94778">
                        <a14:foregroundMark x1="37222" y1="5094" x2="37222" y2="5094"/>
                        <a14:foregroundMark x1="42444" y1="3217" x2="42444" y2="3217"/>
                        <a14:foregroundMark x1="7889" y1="43700" x2="7333" y2="44638"/>
                        <a14:foregroundMark x1="3111" y1="50268" x2="3111" y2="50268"/>
                        <a14:foregroundMark x1="94778" y1="54155" x2="94778" y2="54155"/>
                      </a14:backgroundRemoval>
                    </a14:imgEffect>
                  </a14:imgLayer>
                </a14:imgProps>
              </a:ext>
              <a:ext uri="{28A0092B-C50C-407E-A947-70E740481C1C}">
                <a14:useLocalDpi xmlns:a14="http://schemas.microsoft.com/office/drawing/2010/main" val="0"/>
              </a:ext>
            </a:extLst>
          </a:blip>
          <a:srcRect r="17492"/>
          <a:stretch/>
        </p:blipFill>
        <p:spPr bwMode="auto">
          <a:xfrm>
            <a:off x="6771245" y="-425974"/>
            <a:ext cx="5420756" cy="5445587"/>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yeah-tre-con-www_nhacchuongvui_com">
            <a:hlinkClick r:id="" action="ppaction://media"/>
            <a:extLst>
              <a:ext uri="{FF2B5EF4-FFF2-40B4-BE49-F238E27FC236}">
                <a16:creationId xmlns:a16="http://schemas.microsoft.com/office/drawing/2014/main" xmlns="" id="{487EAFCD-ABEC-E768-1D6A-0B431E5C3588}"/>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16"/>
          <a:stretch>
            <a:fillRect/>
          </a:stretch>
        </p:blipFill>
        <p:spPr>
          <a:xfrm>
            <a:off x="6376419" y="-793110"/>
            <a:ext cx="609600" cy="609600"/>
          </a:xfrm>
          <a:prstGeom prst="rect">
            <a:avLst/>
          </a:prstGeom>
        </p:spPr>
      </p:pic>
    </p:spTree>
    <p:extLst>
      <p:ext uri="{BB962C8B-B14F-4D97-AF65-F5344CB8AC3E}">
        <p14:creationId xmlns:p14="http://schemas.microsoft.com/office/powerpoint/2010/main" val="23163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6.25E-7 -2.22222E-6 L 6.25E-7 -2.22222E-6 C 0.00052 0.01111 0.00117 0.02246 0.00182 0.03426 C 0.00208 0.04051 0.00273 0.05741 0.00299 0.06273 C 0.00299 0.06597 0.00312 0.06922 0.00325 0.07246 C 0.00456 0.09954 0.00586 0.1257 0.00716 0.15278 C 0.00768 0.16551 0.00924 0.20232 0.0099 0.21574 C 0.01055 0.22593 0.01094 0.23681 0.01159 0.2463 C 0.01224 0.25672 0.01328 0.26412 0.01393 0.27523 C 0.01523 0.2963 0.01615 0.31968 0.01732 0.3419 C 0.01758 0.34908 0.01784 0.35648 0.01823 0.36297 C 0.01914 0.37593 0.02018 0.39167 0.02083 0.40695 C 0.02096 0.41111 0.02096 0.41597 0.02109 0.42037 C 0.02122 0.42431 0.02148 0.42801 0.02161 0.43172 C 0.02174 0.43426 0.02174 0.43704 0.02174 0.43959 C 0.02187 0.44283 0.02213 0.44584 0.02227 0.44908 C 0.0224 0.45278 0.02266 0.45672 0.02279 0.46065 C 0.02279 0.4632 0.02292 0.46574 0.02292 0.46829 C 0.02305 0.47037 0.02318 0.47176 0.02331 0.47384 C 0.02344 0.47709 0.02357 0.48033 0.02383 0.48334 C 0.02396 0.48611 0.02422 0.4882 0.02422 0.49121 C 0.02461 0.49722 0.025 0.51042 0.025 0.51065 L 0.02422 0.5044 " pathEditMode="relative" rAng="0" ptsTypes="AAAAAAAAAAAAAAAAAAAAAAA">
                                      <p:cBhvr>
                                        <p:cTn id="6" dur="1500" fill="hold"/>
                                        <p:tgtEl>
                                          <p:spTgt spid="2052"/>
                                        </p:tgtEl>
                                        <p:attrNameLst>
                                          <p:attrName>ppt_x</p:attrName>
                                          <p:attrName>ppt_y</p:attrName>
                                        </p:attrNameLst>
                                      </p:cBhvr>
                                      <p:rCtr x="1250" y="25532"/>
                                    </p:animMotion>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7" presetID="0" presetClass="path" presetSubtype="0" accel="50000" decel="50000" fill="hold" nodeType="withEffect">
                                  <p:stCondLst>
                                    <p:cond delay="750"/>
                                  </p:stCondLst>
                                  <p:childTnLst>
                                    <p:animMotion origin="layout" path="M 6.25E-7 4.81481E-6 L 6.25E-7 4.81481E-6 C -0.03477 0.0743 0.00247 -0.00857 -0.0207 0.04953 C -0.02279 0.05486 -0.02604 0.05925 -0.028 0.06458 C -0.03125 0.07453 -0.03646 0.09537 -0.03646 0.0956 C -0.03685 0.10162 -0.03698 0.1081 -0.0375 0.11458 C -0.03815 0.12083 -0.03984 0.12708 -0.03997 0.13356 C -0.0405 0.16319 -0.0418 0.18171 -0.03398 0.20625 C -0.03242 0.21111 -0.02982 0.21504 -0.028 0.21944 C -0.02578 0.22453 -0.02396 0.22986 -0.02201 0.23495 C -0.01966 0.24027 -0.01471 0.25 -0.01471 0.25023 C -0.01576 0.26111 -0.01576 0.27245 -0.01823 0.28263 C -0.01953 0.28819 -0.02266 0.29212 -0.02552 0.29606 C -0.0332 0.30671 -0.04193 0.31597 -0.04974 0.32662 C -0.05287 0.33101 -0.05625 0.33541 -0.05925 0.34004 C -0.07474 0.36273 -0.06133 0.34537 -0.07383 0.36111 C -0.07461 0.36342 -0.07552 0.36597 -0.0763 0.36851 C -0.07865 0.37777 -0.07969 0.38564 -0.08099 0.39537 L -0.07995 0.41643 " pathEditMode="relative" rAng="0" ptsTypes="AAAAAAAAAAAAAAAAAAA">
                                      <p:cBhvr>
                                        <p:cTn id="8" dur="1500" fill="hold"/>
                                        <p:tgtEl>
                                          <p:spTgt spid="3"/>
                                        </p:tgtEl>
                                        <p:attrNameLst>
                                          <p:attrName>ppt_x</p:attrName>
                                          <p:attrName>ppt_y</p:attrName>
                                        </p:attrNameLst>
                                      </p:cBhvr>
                                      <p:rCtr x="-4049" y="20810"/>
                                    </p:animMotion>
                                  </p:childTnLst>
                                  <p:subTnLst>
                                    <p:audio>
                                      <p:cMediaNode>
                                        <p:cTn display="0" masterRel="sameClick">
                                          <p:stCondLst>
                                            <p:cond evt="begin" delay="0">
                                              <p:tn val="7"/>
                                            </p:cond>
                                          </p:stCondLst>
                                          <p:endCondLst>
                                            <p:cond evt="onStopAudio" delay="0">
                                              <p:tgtEl>
                                                <p:sldTgt/>
                                              </p:tgtEl>
                                            </p:cond>
                                          </p:endCondLst>
                                        </p:cTn>
                                        <p:tgtEl>
                                          <p:sndTgt r:embed="rId4" name="click.wav"/>
                                        </p:tgtEl>
                                      </p:cMediaNode>
                                    </p:audio>
                                  </p:subTnLst>
                                </p:cTn>
                              </p:par>
                              <p:par>
                                <p:cTn id="9" presetID="0" presetClass="path" presetSubtype="0" accel="50000" decel="50000" fill="hold" nodeType="withEffect">
                                  <p:stCondLst>
                                    <p:cond delay="1500"/>
                                  </p:stCondLst>
                                  <p:childTnLst>
                                    <p:animMotion origin="layout" path="M 1.45833E-6 -1.11111E-6 L 1.45833E-6 -1.11111E-6 C -0.03867 0.07824 0.00273 -0.00903 -0.02305 0.05208 C -0.02539 0.05764 -0.02904 0.06227 -0.03112 0.06806 C -0.0349 0.07847 -0.0405 0.10023 -0.0405 0.10046 C -0.04102 0.10695 -0.04128 0.11366 -0.0418 0.12037 C -0.04258 0.12708 -0.0444 0.13357 -0.04453 0.14028 C -0.04505 0.17153 -0.04649 0.19097 -0.03789 0.21667 C -0.03607 0.22176 -0.03333 0.22593 -0.03112 0.23056 C -0.02878 0.23588 -0.02669 0.24144 -0.02448 0.24676 C -0.02188 0.25232 -0.01628 0.26273 -0.01628 0.26296 C -0.01758 0.27431 -0.01758 0.28611 -0.02031 0.29699 C -0.02175 0.30278 -0.02526 0.30695 -0.02839 0.31111 C -0.03698 0.32222 -0.04662 0.33195 -0.05534 0.34306 C -0.05899 0.34792 -0.06263 0.35232 -0.06602 0.35718 C -0.08333 0.38102 -0.06836 0.36273 -0.08229 0.3794 C -0.0832 0.38195 -0.08412 0.38449 -0.08503 0.38727 C -0.08763 0.39699 -0.08867 0.40533 -0.09024 0.41551 L -0.08906 0.4375 " pathEditMode="relative" rAng="0" ptsTypes="AAAAAAAAAAAAAAAAAAA">
                                      <p:cBhvr>
                                        <p:cTn id="10" dur="1500" fill="hold"/>
                                        <p:tgtEl>
                                          <p:spTgt spid="15"/>
                                        </p:tgtEl>
                                        <p:attrNameLst>
                                          <p:attrName>ppt_x</p:attrName>
                                          <p:attrName>ppt_y</p:attrName>
                                        </p:attrNameLst>
                                      </p:cBhvr>
                                      <p:rCtr x="-4518" y="21875"/>
                                    </p:animMotion>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par>
                                <p:cTn id="11" presetID="0" presetClass="path" presetSubtype="0" accel="50000" decel="50000" fill="hold" nodeType="withEffect">
                                  <p:stCondLst>
                                    <p:cond delay="2250"/>
                                  </p:stCondLst>
                                  <p:childTnLst>
                                    <p:animMotion origin="layout" path="M -3.75E-6 -2.96296E-6 L -3.75E-6 0.00023 C -0.04648 0.09537 0.00339 -0.01111 -0.0276 0.06343 C -0.03046 0.0706 -0.03476 0.07593 -0.03737 0.08287 C -0.04179 0.0956 -0.04869 0.12246 -0.04869 0.12269 C -0.04921 0.13056 -0.04948 0.13889 -0.05026 0.14676 C -0.05104 0.1551 -0.05325 0.16297 -0.05351 0.1713 C -0.05416 0.20949 -0.05586 0.2331 -0.04544 0.26435 C -0.04336 0.27037 -0.03997 0.27593 -0.03737 0.28125 C -0.0345 0.28797 -0.03203 0.29491 -0.02929 0.30139 C -0.0263 0.3081 -0.01953 0.32084 -0.01953 0.32107 C -0.02109 0.33473 -0.02109 0.34931 -0.02435 0.3625 C -0.02604 0.36968 -0.03033 0.37477 -0.03411 0.37963 C -0.0444 0.39352 -0.05599 0.4051 -0.0664 0.41898 C -0.0707 0.42454 -0.07526 0.4301 -0.07929 0.43611 C -0.1 0.46505 -0.08203 0.44283 -0.09882 0.46297 C -0.09987 0.46621 -0.10104 0.46922 -0.10208 0.47269 C -0.1052 0.48449 -0.10651 0.49468 -0.10833 0.50718 L -0.1069 0.53403 " pathEditMode="relative" rAng="0" ptsTypes="AAAAAAAAAAAAAAAAAAA">
                                      <p:cBhvr>
                                        <p:cTn id="12" dur="1500" fill="hold"/>
                                        <p:tgtEl>
                                          <p:spTgt spid="17"/>
                                        </p:tgtEl>
                                        <p:attrNameLst>
                                          <p:attrName>ppt_x</p:attrName>
                                          <p:attrName>ppt_y</p:attrName>
                                        </p:attrNameLst>
                                      </p:cBhvr>
                                      <p:rCtr x="-5417" y="26690"/>
                                    </p:animMotion>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3" presetID="0" presetClass="path" presetSubtype="0" accel="50000" decel="50000" fill="hold" nodeType="withEffect">
                                  <p:stCondLst>
                                    <p:cond delay="3000"/>
                                  </p:stCondLst>
                                  <p:childTnLst>
                                    <p:animMotion origin="layout" path="M 2.91667E-6 1.48148E-6 L 2.91667E-6 1.48148E-6 C -0.04492 0.08055 0.00299 -0.00972 -0.02683 0.05347 C -0.02956 0.05949 -0.03373 0.06412 -0.0362 0.06991 C -0.04037 0.08079 -0.04714 0.1037 -0.04714 0.10393 C -0.0474 0.11042 -0.04779 0.11736 -0.04844 0.12407 C -0.04922 0.13125 -0.05144 0.13796 -0.05157 0.14491 C -0.05209 0.17754 -0.05378 0.19768 -0.04375 0.2243 C -0.0418 0.22893 -0.03854 0.23379 -0.0362 0.23819 C -0.03334 0.24421 -0.03099 0.24977 -0.02839 0.25532 C -0.02552 0.26111 -0.01888 0.27176 -0.01888 0.27199 C -0.02045 0.28379 -0.02045 0.29606 -0.0237 0.30741 C -0.02513 0.31342 -0.0293 0.31759 -0.03295 0.32176 C -0.04297 0.33379 -0.05391 0.34329 -0.06394 0.35532 C -0.0681 0.35995 -0.07253 0.36458 -0.07644 0.36967 C -0.0961 0.39421 -0.07891 0.37546 -0.09505 0.39259 C -0.0961 0.39537 -0.09727 0.39792 -0.09818 0.40092 C -0.1013 0.41088 -0.10248 0.41944 -0.10404 0.43032 L -0.10287 0.45324 " pathEditMode="relative" rAng="0" ptsTypes="AAAAAAAAAAAAAAAAAAA">
                                      <p:cBhvr>
                                        <p:cTn id="14" dur="1500" fill="hold"/>
                                        <p:tgtEl>
                                          <p:spTgt spid="18"/>
                                        </p:tgtEl>
                                        <p:attrNameLst>
                                          <p:attrName>ppt_x</p:attrName>
                                          <p:attrName>ppt_y</p:attrName>
                                        </p:attrNameLst>
                                      </p:cBhvr>
                                      <p:rCtr x="-5208" y="22662"/>
                                    </p:animMotion>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par>
                                <p:cTn id="15" presetID="10" presetClass="entr" presetSubtype="0" fill="hold" nodeType="withEffect">
                                  <p:stCondLst>
                                    <p:cond delay="225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22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225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225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par>
                                <p:cTn id="31" presetID="1" presetClass="mediacall" presetSubtype="0" fill="hold" nodeType="withEffect">
                                  <p:stCondLst>
                                    <p:cond delay="0"/>
                                  </p:stCondLst>
                                  <p:childTnLst>
                                    <p:cmd type="call" cmd="playFrom(0.0)">
                                      <p:cBhvr>
                                        <p:cTn id="32" dur="1985" fill="hold"/>
                                        <p:tgtEl>
                                          <p:spTgt spid="23"/>
                                        </p:tgtEl>
                                      </p:cBhvr>
                                    </p:cmd>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2286E9B-D199-9C30-0824-A1AAC530EED5}"/>
              </a:ext>
            </a:extLst>
          </p:cNvPr>
          <p:cNvSpPr/>
          <p:nvPr/>
        </p:nvSpPr>
        <p:spPr>
          <a:xfrm>
            <a:off x="1893572" y="2498038"/>
            <a:ext cx="9218951" cy="1872778"/>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D6DCF9F-8F3E-000F-E45E-6A638591562E}"/>
              </a:ext>
            </a:extLst>
          </p:cNvPr>
          <p:cNvSpPr txBox="1"/>
          <p:nvPr/>
        </p:nvSpPr>
        <p:spPr>
          <a:xfrm>
            <a:off x="3112587" y="902805"/>
            <a:ext cx="6780919" cy="1200329"/>
          </a:xfrm>
          <a:prstGeom prst="rect">
            <a:avLst/>
          </a:prstGeom>
          <a:noFill/>
        </p:spPr>
        <p:txBody>
          <a:bodyPr wrap="square" rtlCol="0">
            <a:spAutoFit/>
          </a:bodyPr>
          <a:lstStyle/>
          <a:p>
            <a:pPr algn="ctr"/>
            <a:r>
              <a:rPr lang="en-US" sz="7200">
                <a:solidFill>
                  <a:schemeClr val="accent2">
                    <a:lumMod val="75000"/>
                  </a:schemeClr>
                </a:solidFill>
                <a:latin typeface="UVN Banh Mi" pitchFamily="2" charset="0"/>
              </a:rPr>
              <a:t>Ý CHÍNH ĐOẠN 1</a:t>
            </a:r>
          </a:p>
        </p:txBody>
      </p:sp>
      <p:sp>
        <p:nvSpPr>
          <p:cNvPr id="7" name="TextBox 6">
            <a:extLst>
              <a:ext uri="{FF2B5EF4-FFF2-40B4-BE49-F238E27FC236}">
                <a16:creationId xmlns:a16="http://schemas.microsoft.com/office/drawing/2014/main" xmlns="" id="{3B629E48-E3F0-BE09-E1BB-E448464D83BF}"/>
              </a:ext>
            </a:extLst>
          </p:cNvPr>
          <p:cNvSpPr txBox="1"/>
          <p:nvPr/>
        </p:nvSpPr>
        <p:spPr>
          <a:xfrm>
            <a:off x="2207090" y="2352122"/>
            <a:ext cx="8742756" cy="2018694"/>
          </a:xfrm>
          <a:prstGeom prst="rect">
            <a:avLst/>
          </a:prstGeom>
          <a:noFill/>
        </p:spPr>
        <p:txBody>
          <a:bodyPr wrap="square" rtlCol="0">
            <a:spAutoFit/>
          </a:bodyPr>
          <a:lstStyle/>
          <a:p>
            <a:pPr algn="just">
              <a:lnSpc>
                <a:spcPct val="150000"/>
              </a:lnSpc>
            </a:pPr>
            <a:r>
              <a:rPr lang="en-US" sz="4400"/>
              <a:t>Mỗi cây trong vườn Bác có nguồn gốc từ mọi miền đất nước.</a:t>
            </a:r>
          </a:p>
        </p:txBody>
      </p:sp>
      <p:pic>
        <p:nvPicPr>
          <p:cNvPr id="1026" name="Picture 2" descr="Hình ảnh Cây Hoa Với Hình Minh Họa Phim Hoạt Hình Phẳng PNG ...">
            <a:extLst>
              <a:ext uri="{FF2B5EF4-FFF2-40B4-BE49-F238E27FC236}">
                <a16:creationId xmlns:a16="http://schemas.microsoft.com/office/drawing/2014/main" xmlns="" id="{5A2A5143-B9E0-4D2C-E68B-96364BE858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924" t="9504" r="9665" b="9595"/>
          <a:stretch/>
        </p:blipFill>
        <p:spPr bwMode="auto">
          <a:xfrm>
            <a:off x="8919148" y="3536763"/>
            <a:ext cx="3415258" cy="34361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child holding a book and pointing at something&#10;&#10;Description automatically generated">
            <a:extLst>
              <a:ext uri="{FF2B5EF4-FFF2-40B4-BE49-F238E27FC236}">
                <a16:creationId xmlns:a16="http://schemas.microsoft.com/office/drawing/2014/main" xmlns="" id="{132EF991-2CB9-4A67-EBF8-C3C6AD10E7B2}"/>
              </a:ext>
            </a:extLst>
          </p:cNvPr>
          <p:cNvPicPr>
            <a:picLocks noChangeAspect="1"/>
          </p:cNvPicPr>
          <p:nvPr/>
        </p:nvPicPr>
        <p:blipFill rotWithShape="1">
          <a:blip r:embed="rId6">
            <a:extLst>
              <a:ext uri="{28A0092B-C50C-407E-A947-70E740481C1C}">
                <a14:useLocalDpi xmlns:a14="http://schemas.microsoft.com/office/drawing/2010/main" val="0"/>
              </a:ext>
            </a:extLst>
          </a:blip>
          <a:srcRect l="1182" r="1"/>
          <a:stretch/>
        </p:blipFill>
        <p:spPr>
          <a:xfrm flipH="1">
            <a:off x="25551" y="3285966"/>
            <a:ext cx="4212236" cy="3572034"/>
          </a:xfrm>
          <a:prstGeom prst="rect">
            <a:avLst/>
          </a:prstGeom>
        </p:spPr>
      </p:pic>
      <p:pic>
        <p:nvPicPr>
          <p:cNvPr id="12" name="Picture 11" descr="A paper airplane with a heart on it&#10;&#10;Description automatically generated">
            <a:extLst>
              <a:ext uri="{FF2B5EF4-FFF2-40B4-BE49-F238E27FC236}">
                <a16:creationId xmlns:a16="http://schemas.microsoft.com/office/drawing/2014/main" xmlns="" id="{F6C82893-4F45-FBBF-D713-DEC02C8D0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2132" y="346221"/>
            <a:ext cx="2882880" cy="1731663"/>
          </a:xfrm>
          <a:prstGeom prst="rect">
            <a:avLst/>
          </a:prstGeom>
        </p:spPr>
      </p:pic>
      <p:pic>
        <p:nvPicPr>
          <p:cNvPr id="1030" name="Picture 6" descr="Nghị luận về lợi ích của việc học nhóm (2 Mẫu)">
            <a:extLst>
              <a:ext uri="{FF2B5EF4-FFF2-40B4-BE49-F238E27FC236}">
                <a16:creationId xmlns:a16="http://schemas.microsoft.com/office/drawing/2014/main" xmlns="" id="{EF1E83F9-2912-386D-E096-667F2569410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70" b="97548" l="1429" r="95429">
                        <a14:foregroundMark x1="18143" y1="23161" x2="24857" y2="58583"/>
                        <a14:foregroundMark x1="16857" y1="59946" x2="7286" y2="91826"/>
                        <a14:foregroundMark x1="7286" y1="91826" x2="7143" y2="93460"/>
                        <a14:foregroundMark x1="1571" y1="94278" x2="1571" y2="94278"/>
                        <a14:foregroundMark x1="30000" y1="80926" x2="28714" y2="97275"/>
                        <a14:foregroundMark x1="39571" y1="89918" x2="46286" y2="97275"/>
                        <a14:foregroundMark x1="49429" y1="86649" x2="49429" y2="86649"/>
                        <a14:foregroundMark x1="42857" y1="86104" x2="48571" y2="89101"/>
                        <a14:foregroundMark x1="50286" y1="91281" x2="49857" y2="97820"/>
                        <a14:foregroundMark x1="50143" y1="90736" x2="46000" y2="85831"/>
                        <a14:foregroundMark x1="49000" y1="86921" x2="49000" y2="86921"/>
                        <a14:foregroundMark x1="46286" y1="85286" x2="50714" y2="91281"/>
                        <a14:foregroundMark x1="47571" y1="86649" x2="51000" y2="92916"/>
                        <a14:foregroundMark x1="49143" y1="86104" x2="49143" y2="86104"/>
                        <a14:foregroundMark x1="47857" y1="86104" x2="50571" y2="87738"/>
                        <a14:foregroundMark x1="50286" y1="85831" x2="50286" y2="85831"/>
                        <a14:foregroundMark x1="49000" y1="3270" x2="49000" y2="3270"/>
                        <a14:foregroundMark x1="70571" y1="36512" x2="69143" y2="24796"/>
                        <a14:foregroundMark x1="62286" y1="30245" x2="62286" y2="37602"/>
                        <a14:foregroundMark x1="92286" y1="32425" x2="95429" y2="47139"/>
                        <a14:foregroundMark x1="67571" y1="59128" x2="67571" y2="67302"/>
                        <a14:foregroundMark x1="76857" y1="62670" x2="76857" y2="62670"/>
                        <a14:foregroundMark x1="72571" y1="92098" x2="80000" y2="90463"/>
                        <a14:foregroundMark x1="80000" y1="90463" x2="89000" y2="91826"/>
                        <a14:foregroundMark x1="88000" y1="74932" x2="87143" y2="92098"/>
                        <a14:foregroundMark x1="90143" y1="72752" x2="90286" y2="92643"/>
                        <a14:foregroundMark x1="89857" y1="70572" x2="90143" y2="77657"/>
                        <a14:foregroundMark x1="90143" y1="70300" x2="90286" y2="78747"/>
                        <a14:foregroundMark x1="90714" y1="72752" x2="91857" y2="78747"/>
                      </a14:backgroundRemoval>
                    </a14:imgEffect>
                  </a14:imgLayer>
                </a14:imgProps>
              </a:ext>
              <a:ext uri="{28A0092B-C50C-407E-A947-70E740481C1C}">
                <a14:useLocalDpi xmlns:a14="http://schemas.microsoft.com/office/drawing/2010/main" val="0"/>
              </a:ext>
            </a:extLst>
          </a:blip>
          <a:srcRect/>
          <a:stretch>
            <a:fillRect/>
          </a:stretch>
        </p:blipFill>
        <p:spPr bwMode="auto">
          <a:xfrm>
            <a:off x="3606500" y="4531638"/>
            <a:ext cx="4327728" cy="226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2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2286E9B-D199-9C30-0824-A1AAC530EED5}"/>
              </a:ext>
            </a:extLst>
          </p:cNvPr>
          <p:cNvSpPr/>
          <p:nvPr/>
        </p:nvSpPr>
        <p:spPr>
          <a:xfrm>
            <a:off x="1893572" y="2498038"/>
            <a:ext cx="9218951" cy="1872778"/>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D6DCF9F-8F3E-000F-E45E-6A638591562E}"/>
              </a:ext>
            </a:extLst>
          </p:cNvPr>
          <p:cNvSpPr txBox="1"/>
          <p:nvPr/>
        </p:nvSpPr>
        <p:spPr>
          <a:xfrm>
            <a:off x="3112587" y="902805"/>
            <a:ext cx="6780919" cy="1200329"/>
          </a:xfrm>
          <a:prstGeom prst="rect">
            <a:avLst/>
          </a:prstGeom>
          <a:noFill/>
        </p:spPr>
        <p:txBody>
          <a:bodyPr wrap="square" rtlCol="0">
            <a:spAutoFit/>
          </a:bodyPr>
          <a:lstStyle/>
          <a:p>
            <a:pPr algn="ctr"/>
            <a:r>
              <a:rPr lang="en-US" sz="7200">
                <a:solidFill>
                  <a:schemeClr val="accent2">
                    <a:lumMod val="75000"/>
                  </a:schemeClr>
                </a:solidFill>
                <a:latin typeface="UVN Banh Mi" pitchFamily="2" charset="0"/>
              </a:rPr>
              <a:t>Ý CHÍNH ĐOẠN 2</a:t>
            </a:r>
          </a:p>
        </p:txBody>
      </p:sp>
      <p:sp>
        <p:nvSpPr>
          <p:cNvPr id="7" name="TextBox 6">
            <a:extLst>
              <a:ext uri="{FF2B5EF4-FFF2-40B4-BE49-F238E27FC236}">
                <a16:creationId xmlns:a16="http://schemas.microsoft.com/office/drawing/2014/main" xmlns="" id="{3B629E48-E3F0-BE09-E1BB-E448464D83BF}"/>
              </a:ext>
            </a:extLst>
          </p:cNvPr>
          <p:cNvSpPr txBox="1"/>
          <p:nvPr/>
        </p:nvSpPr>
        <p:spPr>
          <a:xfrm>
            <a:off x="2127451" y="2572575"/>
            <a:ext cx="8751190" cy="1663212"/>
          </a:xfrm>
          <a:prstGeom prst="rect">
            <a:avLst/>
          </a:prstGeom>
          <a:noFill/>
        </p:spPr>
        <p:txBody>
          <a:bodyPr wrap="square" rtlCol="0">
            <a:spAutoFit/>
          </a:bodyPr>
          <a:lstStyle/>
          <a:p>
            <a:pPr algn="just">
              <a:lnSpc>
                <a:spcPct val="120000"/>
              </a:lnSpc>
            </a:pPr>
            <a:r>
              <a:rPr lang="en-US" sz="4400"/>
              <a:t>Nguồn gốc của các loại cây trong vườn Bác và vẻ đẹp đặc trưng của nó.</a:t>
            </a:r>
          </a:p>
        </p:txBody>
      </p:sp>
      <p:pic>
        <p:nvPicPr>
          <p:cNvPr id="1026" name="Picture 2" descr="Hình ảnh Cây Hoa Với Hình Minh Họa Phim Hoạt Hình Phẳng PNG ...">
            <a:extLst>
              <a:ext uri="{FF2B5EF4-FFF2-40B4-BE49-F238E27FC236}">
                <a16:creationId xmlns:a16="http://schemas.microsoft.com/office/drawing/2014/main" xmlns="" id="{5A2A5143-B9E0-4D2C-E68B-96364BE858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924" t="9504" r="9665" b="9595"/>
          <a:stretch/>
        </p:blipFill>
        <p:spPr bwMode="auto">
          <a:xfrm>
            <a:off x="8919148" y="3536763"/>
            <a:ext cx="3415258" cy="34361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child holding a book and pointing at something&#10;&#10;Description automatically generated">
            <a:extLst>
              <a:ext uri="{FF2B5EF4-FFF2-40B4-BE49-F238E27FC236}">
                <a16:creationId xmlns:a16="http://schemas.microsoft.com/office/drawing/2014/main" xmlns="" id="{132EF991-2CB9-4A67-EBF8-C3C6AD10E7B2}"/>
              </a:ext>
            </a:extLst>
          </p:cNvPr>
          <p:cNvPicPr>
            <a:picLocks noChangeAspect="1"/>
          </p:cNvPicPr>
          <p:nvPr/>
        </p:nvPicPr>
        <p:blipFill rotWithShape="1">
          <a:blip r:embed="rId6">
            <a:extLst>
              <a:ext uri="{28A0092B-C50C-407E-A947-70E740481C1C}">
                <a14:useLocalDpi xmlns:a14="http://schemas.microsoft.com/office/drawing/2010/main" val="0"/>
              </a:ext>
            </a:extLst>
          </a:blip>
          <a:srcRect l="1182" r="1"/>
          <a:stretch/>
        </p:blipFill>
        <p:spPr>
          <a:xfrm flipH="1">
            <a:off x="25551" y="3285966"/>
            <a:ext cx="4212236" cy="3572034"/>
          </a:xfrm>
          <a:prstGeom prst="rect">
            <a:avLst/>
          </a:prstGeom>
        </p:spPr>
      </p:pic>
      <p:pic>
        <p:nvPicPr>
          <p:cNvPr id="12" name="Picture 11" descr="A paper airplane with a heart on it&#10;&#10;Description automatically generated">
            <a:extLst>
              <a:ext uri="{FF2B5EF4-FFF2-40B4-BE49-F238E27FC236}">
                <a16:creationId xmlns:a16="http://schemas.microsoft.com/office/drawing/2014/main" xmlns="" id="{F6C82893-4F45-FBBF-D713-DEC02C8D0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2132" y="346221"/>
            <a:ext cx="2882880" cy="1731663"/>
          </a:xfrm>
          <a:prstGeom prst="rect">
            <a:avLst/>
          </a:prstGeom>
        </p:spPr>
      </p:pic>
      <p:pic>
        <p:nvPicPr>
          <p:cNvPr id="1030" name="Picture 6" descr="Nghị luận về lợi ích của việc học nhóm (2 Mẫu)">
            <a:extLst>
              <a:ext uri="{FF2B5EF4-FFF2-40B4-BE49-F238E27FC236}">
                <a16:creationId xmlns:a16="http://schemas.microsoft.com/office/drawing/2014/main" xmlns="" id="{EF1E83F9-2912-386D-E096-667F2569410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70" b="97548" l="1429" r="95429">
                        <a14:foregroundMark x1="18143" y1="23161" x2="24857" y2="58583"/>
                        <a14:foregroundMark x1="16857" y1="59946" x2="7286" y2="91826"/>
                        <a14:foregroundMark x1="7286" y1="91826" x2="7143" y2="93460"/>
                        <a14:foregroundMark x1="1571" y1="94278" x2="1571" y2="94278"/>
                        <a14:foregroundMark x1="30000" y1="80926" x2="28714" y2="97275"/>
                        <a14:foregroundMark x1="39571" y1="89918" x2="46286" y2="97275"/>
                        <a14:foregroundMark x1="49429" y1="86649" x2="49429" y2="86649"/>
                        <a14:foregroundMark x1="42857" y1="86104" x2="48571" y2="89101"/>
                        <a14:foregroundMark x1="50286" y1="91281" x2="49857" y2="97820"/>
                        <a14:foregroundMark x1="50143" y1="90736" x2="46000" y2="85831"/>
                        <a14:foregroundMark x1="49000" y1="86921" x2="49000" y2="86921"/>
                        <a14:foregroundMark x1="46286" y1="85286" x2="50714" y2="91281"/>
                        <a14:foregroundMark x1="47571" y1="86649" x2="51000" y2="92916"/>
                        <a14:foregroundMark x1="49143" y1="86104" x2="49143" y2="86104"/>
                        <a14:foregroundMark x1="47857" y1="86104" x2="50571" y2="87738"/>
                        <a14:foregroundMark x1="50286" y1="85831" x2="50286" y2="85831"/>
                        <a14:foregroundMark x1="49000" y1="3270" x2="49000" y2="3270"/>
                        <a14:foregroundMark x1="70571" y1="36512" x2="69143" y2="24796"/>
                        <a14:foregroundMark x1="62286" y1="30245" x2="62286" y2="37602"/>
                        <a14:foregroundMark x1="92286" y1="32425" x2="95429" y2="47139"/>
                        <a14:foregroundMark x1="67571" y1="59128" x2="67571" y2="67302"/>
                        <a14:foregroundMark x1="76857" y1="62670" x2="76857" y2="62670"/>
                        <a14:foregroundMark x1="72571" y1="92098" x2="80000" y2="90463"/>
                        <a14:foregroundMark x1="80000" y1="90463" x2="89000" y2="91826"/>
                        <a14:foregroundMark x1="88000" y1="74932" x2="87143" y2="92098"/>
                        <a14:foregroundMark x1="90143" y1="72752" x2="90286" y2="92643"/>
                        <a14:foregroundMark x1="89857" y1="70572" x2="90143" y2="77657"/>
                        <a14:foregroundMark x1="90143" y1="70300" x2="90286" y2="78747"/>
                        <a14:foregroundMark x1="90714" y1="72752" x2="91857" y2="78747"/>
                      </a14:backgroundRemoval>
                    </a14:imgEffect>
                  </a14:imgLayer>
                </a14:imgProps>
              </a:ext>
              <a:ext uri="{28A0092B-C50C-407E-A947-70E740481C1C}">
                <a14:useLocalDpi xmlns:a14="http://schemas.microsoft.com/office/drawing/2010/main" val="0"/>
              </a:ext>
            </a:extLst>
          </a:blip>
          <a:srcRect/>
          <a:stretch>
            <a:fillRect/>
          </a:stretch>
        </p:blipFill>
        <p:spPr bwMode="auto">
          <a:xfrm>
            <a:off x="3606500" y="4531638"/>
            <a:ext cx="4327728" cy="226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7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266" name="Picture 2" descr="Fruit garden Vectors &amp; Illustrations for Free Download | Freepik">
            <a:extLst>
              <a:ext uri="{FF2B5EF4-FFF2-40B4-BE49-F238E27FC236}">
                <a16:creationId xmlns:a16="http://schemas.microsoft.com/office/drawing/2014/main" xmlns="" id="{26BFEEEA-33D6-7B11-DCA4-B15D96B122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a:stretch>
            <a:fillRect/>
          </a:stretch>
        </p:blipFill>
        <p:spPr bwMode="auto">
          <a:xfrm>
            <a:off x="-310380" y="170236"/>
            <a:ext cx="9647359" cy="5024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uit garden Vectors &amp; Illustrations for Free Download | Freepik">
            <a:extLst>
              <a:ext uri="{FF2B5EF4-FFF2-40B4-BE49-F238E27FC236}">
                <a16:creationId xmlns:a16="http://schemas.microsoft.com/office/drawing/2014/main" xmlns="" id="{BCCA2B59-49F3-1290-34D5-41DABDEC2F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r="49037"/>
          <a:stretch/>
        </p:blipFill>
        <p:spPr bwMode="auto">
          <a:xfrm>
            <a:off x="7275443" y="170236"/>
            <a:ext cx="4916557" cy="50240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sketball Cartoon png download - 600*444 - Free Transparent Basket png  Download. - CleanPNG / KissPNG">
            <a:extLst>
              <a:ext uri="{FF2B5EF4-FFF2-40B4-BE49-F238E27FC236}">
                <a16:creationId xmlns:a16="http://schemas.microsoft.com/office/drawing/2014/main" xmlns="" id="{1480FF97-D151-9562-8BB0-1AD9ACFED7E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470663" y="4952588"/>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Minh Họa Táo đơn Giản PNG , Táo đỏ, đơn Giản, Táo PNG miễn phí tải  tập tin PSDComment và Vector">
            <a:extLst>
              <a:ext uri="{FF2B5EF4-FFF2-40B4-BE49-F238E27FC236}">
                <a16:creationId xmlns:a16="http://schemas.microsoft.com/office/drawing/2014/main" xmlns="" id="{2111FCF5-FB6F-9DB1-EFCD-F82C09F1C5F0}"/>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527476" y="4952588"/>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Minh Họa Táo đơn Giản PNG , Táo đỏ, đơn Giản, Táo PNG miễn phí tải  tập tin PSDComment và Vector">
            <a:extLst>
              <a:ext uri="{FF2B5EF4-FFF2-40B4-BE49-F238E27FC236}">
                <a16:creationId xmlns:a16="http://schemas.microsoft.com/office/drawing/2014/main" xmlns="" id="{733AED9B-D493-D2CC-31EE-71C0ADF46140}"/>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644935" y="495258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Minh Họa Táo đơn Giản PNG , Táo đỏ, đơn Giản, Táo PNG miễn phí tải  tập tin PSDComment và Vector">
            <a:extLst>
              <a:ext uri="{FF2B5EF4-FFF2-40B4-BE49-F238E27FC236}">
                <a16:creationId xmlns:a16="http://schemas.microsoft.com/office/drawing/2014/main" xmlns="" id="{995F6C69-A27C-7EBD-AC1B-567861D7275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139330" y="5038532"/>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Minh Họa Táo đơn Giản PNG , Táo đỏ, đơn Giản, Táo PNG miễn phí tải  tập tin PSDComment và Vector">
            <a:extLst>
              <a:ext uri="{FF2B5EF4-FFF2-40B4-BE49-F238E27FC236}">
                <a16:creationId xmlns:a16="http://schemas.microsoft.com/office/drawing/2014/main" xmlns="" id="{2D471539-CE26-7400-359E-8B4C9E95A5E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155539" y="508338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yeah-tre-con-www_nhacchuongvui_com">
            <a:hlinkClick r:id="" action="ppaction://media"/>
            <a:extLst>
              <a:ext uri="{FF2B5EF4-FFF2-40B4-BE49-F238E27FC236}">
                <a16:creationId xmlns:a16="http://schemas.microsoft.com/office/drawing/2014/main" xmlns="" id="{487EAFCD-ABEC-E768-1D6A-0B431E5C3588}"/>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13"/>
          <a:stretch>
            <a:fillRect/>
          </a:stretch>
        </p:blipFill>
        <p:spPr>
          <a:xfrm>
            <a:off x="6376419" y="-793110"/>
            <a:ext cx="609600" cy="609600"/>
          </a:xfrm>
          <a:prstGeom prst="rect">
            <a:avLst/>
          </a:prstGeom>
        </p:spPr>
      </p:pic>
      <p:pic>
        <p:nvPicPr>
          <p:cNvPr id="5" name="Picture 4" descr="Hình ảnh Minh Họa Táo đơn Giản PNG , Táo đỏ, đơn Giản, Táo PNG miễn phí tải  tập tin PSDComment và Vector">
            <a:extLst>
              <a:ext uri="{FF2B5EF4-FFF2-40B4-BE49-F238E27FC236}">
                <a16:creationId xmlns:a16="http://schemas.microsoft.com/office/drawing/2014/main" xmlns="" id="{16DA16FC-54D5-48A7-8F0F-8C55EFB8D97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520667" y="1004708"/>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Minh Họa Táo đơn Giản PNG , Táo đỏ, đơn Giản, Táo PNG miễn phí tải  tập tin PSDComment và Vector">
            <a:extLst>
              <a:ext uri="{FF2B5EF4-FFF2-40B4-BE49-F238E27FC236}">
                <a16:creationId xmlns:a16="http://schemas.microsoft.com/office/drawing/2014/main" xmlns="" id="{F9AB5BBF-A736-7176-97A1-B248154593D3}"/>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386845" y="1636300"/>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inh Họa Táo đơn Giản PNG , Táo đỏ, đơn Giản, Táo PNG miễn phí tải  tập tin PSDComment và Vector">
            <a:extLst>
              <a:ext uri="{FF2B5EF4-FFF2-40B4-BE49-F238E27FC236}">
                <a16:creationId xmlns:a16="http://schemas.microsoft.com/office/drawing/2014/main" xmlns="" id="{851A5C6C-F8B4-FDDA-1F7B-A932E083C231}"/>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838000" y="185727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ình ảnh Minh Họa Táo đơn Giản PNG , Táo đỏ, đơn Giản, Táo PNG miễn phí tải  tập tin PSDComment và Vector">
            <a:extLst>
              <a:ext uri="{FF2B5EF4-FFF2-40B4-BE49-F238E27FC236}">
                <a16:creationId xmlns:a16="http://schemas.microsoft.com/office/drawing/2014/main" xmlns="" id="{AABE755A-C4BD-5FEC-88B2-FDF695586C52}"/>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268577" y="92637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Minh Họa Táo đơn Giản PNG , Táo đỏ, đơn Giản, Táo PNG miễn phí tải  tập tin PSDComment và Vector">
            <a:extLst>
              <a:ext uri="{FF2B5EF4-FFF2-40B4-BE49-F238E27FC236}">
                <a16:creationId xmlns:a16="http://schemas.microsoft.com/office/drawing/2014/main" xmlns="" id="{0BC97E67-2227-EE06-937A-536665094F60}"/>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465632" y="1525810"/>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cây tiền cảnh, phim hoạt hình hoạt hình, nghệ thuật png |  PNGEgg">
            <a:extLst>
              <a:ext uri="{FF2B5EF4-FFF2-40B4-BE49-F238E27FC236}">
                <a16:creationId xmlns:a16="http://schemas.microsoft.com/office/drawing/2014/main" xmlns="" id="{C66F9EF0-17EA-E245-98C4-2B35278C62B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2949" b="89276" l="1556" r="96000">
                        <a14:foregroundMark x1="43556" y1="4960" x2="43556" y2="4960"/>
                        <a14:foregroundMark x1="35111" y1="3753" x2="35111" y2="3753"/>
                        <a14:foregroundMark x1="6000" y1="45576" x2="6000" y2="45576"/>
                        <a14:foregroundMark x1="42667" y1="3217" x2="42667" y2="3217"/>
                        <a14:foregroundMark x1="1556" y1="50268" x2="1556" y2="50268"/>
                        <a14:foregroundMark x1="96000" y1="52145" x2="96000" y2="52145"/>
                      </a14:backgroundRemoval>
                    </a14:imgEffect>
                  </a14:imgLayer>
                </a14:imgProps>
              </a:ext>
              <a:ext uri="{28A0092B-C50C-407E-A947-70E740481C1C}">
                <a14:useLocalDpi xmlns:a14="http://schemas.microsoft.com/office/drawing/2010/main" val="0"/>
              </a:ext>
            </a:extLst>
          </a:blip>
          <a:srcRect/>
          <a:stretch>
            <a:fillRect/>
          </a:stretch>
        </p:blipFill>
        <p:spPr bwMode="auto">
          <a:xfrm>
            <a:off x="-243648" y="170234"/>
            <a:ext cx="5145108" cy="46964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cây tiền cảnh, phim hoạt hình hoạt hình, nghệ thuật png |  PNGEgg">
            <a:extLst>
              <a:ext uri="{FF2B5EF4-FFF2-40B4-BE49-F238E27FC236}">
                <a16:creationId xmlns:a16="http://schemas.microsoft.com/office/drawing/2014/main" xmlns="" id="{61481EFF-07B9-6507-C358-EFB92C5BE1A8}"/>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5">
                    <a14:imgEffect>
                      <a14:backgroundRemoval t="2815" b="89410" l="3000" r="94778">
                        <a14:foregroundMark x1="37222" y1="5094" x2="37222" y2="5094"/>
                        <a14:foregroundMark x1="42444" y1="3217" x2="42444" y2="3217"/>
                        <a14:foregroundMark x1="7889" y1="43700" x2="7333" y2="44638"/>
                        <a14:foregroundMark x1="3111" y1="50268" x2="3111" y2="50268"/>
                        <a14:foregroundMark x1="94778" y1="54155" x2="94778" y2="54155"/>
                      </a14:backgroundRemoval>
                    </a14:imgEffect>
                  </a14:imgLayer>
                </a14:imgProps>
              </a:ext>
              <a:ext uri="{28A0092B-C50C-407E-A947-70E740481C1C}">
                <a14:useLocalDpi xmlns:a14="http://schemas.microsoft.com/office/drawing/2010/main" val="0"/>
              </a:ext>
            </a:extLst>
          </a:blip>
          <a:srcRect r="17492"/>
          <a:stretch/>
        </p:blipFill>
        <p:spPr bwMode="auto">
          <a:xfrm>
            <a:off x="6706020" y="-301318"/>
            <a:ext cx="5485980" cy="54455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ouple of boys holding a basket of apples&#10;&#10;Description automatically generated with medium confidence">
            <a:extLst>
              <a:ext uri="{FF2B5EF4-FFF2-40B4-BE49-F238E27FC236}">
                <a16:creationId xmlns:a16="http://schemas.microsoft.com/office/drawing/2014/main" xmlns="" id="{0A4D5546-7ACC-72A7-6739-5EADAF1310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64262" y="3338313"/>
            <a:ext cx="4926691" cy="3384275"/>
          </a:xfrm>
          <a:prstGeom prst="rect">
            <a:avLst/>
          </a:prstGeom>
        </p:spPr>
      </p:pic>
      <p:pic>
        <p:nvPicPr>
          <p:cNvPr id="11" name="Picture 10">
            <a:extLst>
              <a:ext uri="{FF2B5EF4-FFF2-40B4-BE49-F238E27FC236}">
                <a16:creationId xmlns:a16="http://schemas.microsoft.com/office/drawing/2014/main" xmlns="" id="{BE543E47-B5AA-28F7-3D83-124193859AB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524" b="93773" l="9913" r="93003">
                        <a14:foregroundMark x1="35277" y1="9890" x2="35277" y2="9890"/>
                        <a14:foregroundMark x1="36735" y1="13187" x2="36735" y2="13187"/>
                        <a14:foregroundMark x1="47522" y1="12454" x2="47522" y2="12454"/>
                        <a14:foregroundMark x1="52478" y1="12454" x2="52478" y2="12454"/>
                        <a14:foregroundMark x1="44606" y1="12454" x2="44606" y2="12454"/>
                        <a14:foregroundMark x1="43149" y1="29304" x2="48980" y2="50183"/>
                        <a14:foregroundMark x1="25364" y1="25641" x2="30321" y2="53846"/>
                        <a14:foregroundMark x1="69096" y1="17582" x2="74052" y2="21612"/>
                        <a14:foregroundMark x1="61224" y1="14286" x2="66764" y2="19780"/>
                        <a14:foregroundMark x1="89213" y1="39560" x2="93294" y2="60073"/>
                        <a14:foregroundMark x1="79009" y1="26007" x2="88921" y2="34066"/>
                        <a14:foregroundMark x1="53061" y1="33333" x2="64140" y2="45788"/>
                        <a14:foregroundMark x1="64723" y1="27473" x2="62391" y2="53846"/>
                        <a14:foregroundMark x1="33236" y1="84249" x2="52478" y2="93773"/>
                      </a14:backgroundRemoval>
                    </a14:imgEffect>
                  </a14:imgLayer>
                </a14:imgProps>
              </a:ext>
            </a:extLst>
          </a:blip>
          <a:stretch>
            <a:fillRect/>
          </a:stretch>
        </p:blipFill>
        <p:spPr>
          <a:xfrm>
            <a:off x="8778120" y="4460201"/>
            <a:ext cx="3029488" cy="2411225"/>
          </a:xfrm>
          <a:prstGeom prst="rect">
            <a:avLst/>
          </a:prstGeom>
        </p:spPr>
      </p:pic>
    </p:spTree>
    <p:extLst>
      <p:ext uri="{BB962C8B-B14F-4D97-AF65-F5344CB8AC3E}">
        <p14:creationId xmlns:p14="http://schemas.microsoft.com/office/powerpoint/2010/main" val="41539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341 3.7037E-6 L -0.01341 0.00023 C -0.01263 0.01157 -0.01172 0.02338 -0.01068 0.03564 C -0.01029 0.04213 -0.00925 0.05972 -0.00886 0.06527 C -0.00886 0.06875 -0.00873 0.07199 -0.00847 0.07546 C -0.00651 0.1037 -0.00443 0.13078 -0.00248 0.15902 C -0.0017 0.17245 0.00078 0.21064 0.00169 0.22476 C 0.00273 0.23541 0.00338 0.24676 0.00429 0.25648 C 0.00534 0.26736 0.0069 0.27523 0.00794 0.2868 C 0.00989 0.30856 0.01133 0.3331 0.01315 0.35625 C 0.01354 0.36365 0.01393 0.37129 0.01458 0.37824 C 0.01588 0.39166 0.01758 0.4081 0.01849 0.42407 C 0.01875 0.42824 0.01875 0.43333 0.01888 0.43796 C 0.01914 0.44213 0.01953 0.44583 0.01979 0.44976 C 0.01992 0.45254 0.01992 0.45532 0.01992 0.4581 C 0.02018 0.46134 0.02057 0.46458 0.0207 0.46782 C 0.02096 0.47176 0.02135 0.47592 0.02148 0.47986 C 0.02148 0.48264 0.02174 0.48518 0.02174 0.48796 C 0.02187 0.49004 0.02213 0.49143 0.02239 0.49375 C 0.02252 0.49699 0.02278 0.50046 0.02317 0.5037 C 0.0233 0.50648 0.02369 0.50856 0.02369 0.5118 C 0.02435 0.51805 0.025 0.53171 0.025 0.53217 L 0.02369 0.52546 " pathEditMode="relative" rAng="0" ptsTypes="AAAAAAAAAAAAAAAAAAAAAAA">
                                      <p:cBhvr>
                                        <p:cTn id="6" dur="1500" fill="hold"/>
                                        <p:tgtEl>
                                          <p:spTgt spid="5"/>
                                        </p:tgtEl>
                                        <p:attrNameLst>
                                          <p:attrName>ppt_x</p:attrName>
                                          <p:attrName>ppt_y</p:attrName>
                                        </p:attrNameLst>
                                      </p:cBhvr>
                                      <p:rCtr x="1914" y="26597"/>
                                    </p:animMotion>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7" presetID="0" presetClass="path" presetSubtype="0" accel="50000" decel="50000" fill="hold" nodeType="withEffect">
                                  <p:stCondLst>
                                    <p:cond delay="750"/>
                                  </p:stCondLst>
                                  <p:childTnLst>
                                    <p:animMotion origin="layout" path="M -6.25E-7 4.07407E-6 L -6.25E-7 0.00023 C -0.03503 0.07638 0.00247 -0.00903 -0.02096 0.05092 C -0.02305 0.05625 -0.0263 0.06088 -0.02825 0.06643 C -0.03151 0.07662 -0.03672 0.09791 -0.03672 0.09814 C -0.03711 0.10439 -0.03724 0.11111 -0.03776 0.11782 C -0.03841 0.1243 -0.0401 0.13055 -0.04023 0.13726 C -0.04075 0.16782 -0.04219 0.1868 -0.03424 0.21203 C -0.03268 0.21713 -0.03008 0.22106 -0.02825 0.22569 C -0.02604 0.23101 -0.02422 0.23634 -0.02226 0.24166 C -0.01979 0.24722 -0.01484 0.25717 -0.01484 0.2574 C -0.01588 0.26851 -0.01588 0.28032 -0.01836 0.29074 C -0.01966 0.29629 -0.02292 0.30046 -0.02578 0.30439 C -0.03346 0.31551 -0.04232 0.325 -0.05013 0.33588 C -0.05325 0.34051 -0.05664 0.3449 -0.05963 0.34976 C -0.07526 0.37314 -0.06185 0.35532 -0.07435 0.37152 C -0.07513 0.37384 -0.07604 0.37638 -0.07682 0.37916 C -0.07917 0.38865 -0.08021 0.39676 -0.08151 0.40671 L -0.08047 0.42847 " pathEditMode="relative" rAng="0" ptsTypes="AAAAAAAAAAAAAAAAAAA">
                                      <p:cBhvr>
                                        <p:cTn id="8" dur="1500" fill="hold"/>
                                        <p:tgtEl>
                                          <p:spTgt spid="6"/>
                                        </p:tgtEl>
                                        <p:attrNameLst>
                                          <p:attrName>ppt_x</p:attrName>
                                          <p:attrName>ppt_y</p:attrName>
                                        </p:attrNameLst>
                                      </p:cBhvr>
                                      <p:rCtr x="-4076" y="21412"/>
                                    </p:animMotion>
                                  </p:childTnLst>
                                  <p:subTnLst>
                                    <p:audio>
                                      <p:cMediaNode>
                                        <p:cTn display="0" masterRel="sameClick">
                                          <p:stCondLst>
                                            <p:cond evt="begin" delay="0">
                                              <p:tn val="7"/>
                                            </p:cond>
                                          </p:stCondLst>
                                          <p:endCondLst>
                                            <p:cond evt="onStopAudio" delay="0">
                                              <p:tgtEl>
                                                <p:sldTgt/>
                                              </p:tgtEl>
                                            </p:cond>
                                          </p:endCondLst>
                                        </p:cTn>
                                        <p:tgtEl>
                                          <p:sndTgt r:embed="rId4" name="click.wav"/>
                                        </p:tgtEl>
                                      </p:cMediaNode>
                                    </p:audio>
                                  </p:subTnLst>
                                </p:cTn>
                              </p:par>
                              <p:par>
                                <p:cTn id="9" presetID="0" presetClass="path" presetSubtype="0" accel="50000" decel="50000" fill="hold" nodeType="withEffect">
                                  <p:stCondLst>
                                    <p:cond delay="1500"/>
                                  </p:stCondLst>
                                  <p:childTnLst>
                                    <p:animMotion origin="layout" path="M 2.08333E-7 -3.33333E-6 L 2.08333E-7 0.00023 C -0.03971 0.08241 0.00273 -0.00972 -0.0237 0.05486 C -0.02604 0.06065 -0.02982 0.06551 -0.0319 0.07176 C -0.03581 0.08264 -0.04154 0.10579 -0.04154 0.10602 C -0.04206 0.11273 -0.04232 0.11991 -0.04284 0.12686 C -0.04375 0.13403 -0.04557 0.14098 -0.0457 0.14792 C -0.04622 0.18102 -0.04766 0.20139 -0.03893 0.22871 C -0.03698 0.23403 -0.03424 0.23843 -0.0319 0.24329 C -0.02956 0.24885 -0.02747 0.25463 -0.02513 0.26042 C -0.02253 0.26621 -0.0168 0.27732 -0.0168 0.27755 C -0.0181 0.28936 -0.0181 0.30186 -0.02083 0.31343 C -0.0224 0.31945 -0.02591 0.32385 -0.02917 0.32824 C -0.03789 0.34005 -0.04779 0.35023 -0.05677 0.36204 C -0.06055 0.36713 -0.06419 0.37176 -0.06771 0.37686 C -0.08542 0.40209 -0.07005 0.38287 -0.08438 0.40047 C -0.08529 0.40301 -0.0862 0.40579 -0.08724 0.40857 C -0.08984 0.41898 -0.09089 0.42778 -0.09245 0.43843 L -0.09128 0.46181 " pathEditMode="relative" rAng="0" ptsTypes="AAAAAAAAAAAAAAAAAAA">
                                      <p:cBhvr>
                                        <p:cTn id="10" dur="1500" fill="hold"/>
                                        <p:tgtEl>
                                          <p:spTgt spid="7"/>
                                        </p:tgtEl>
                                        <p:attrNameLst>
                                          <p:attrName>ppt_x</p:attrName>
                                          <p:attrName>ppt_y</p:attrName>
                                        </p:attrNameLst>
                                      </p:cBhvr>
                                      <p:rCtr x="-4622" y="23079"/>
                                    </p:animMotion>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par>
                                <p:cTn id="11" presetID="0" presetClass="path" presetSubtype="0" accel="50000" decel="50000" fill="hold" nodeType="withEffect">
                                  <p:stCondLst>
                                    <p:cond delay="2250"/>
                                  </p:stCondLst>
                                  <p:childTnLst>
                                    <p:animMotion origin="layout" path="M 5E-6 -3.7037E-6 L 5E-6 0.00024 C -0.04649 0.09537 0.00339 -0.01111 -0.02761 0.06343 C -0.03047 0.07061 -0.03477 0.07593 -0.03737 0.08287 C -0.0418 0.09561 -0.0487 0.12246 -0.0487 0.12269 C -0.04922 0.13056 -0.04948 0.13889 -0.05027 0.14676 C -0.05105 0.1551 -0.05326 0.16297 -0.05352 0.1713 C -0.05417 0.20949 -0.05586 0.23311 -0.04544 0.26436 C -0.04336 0.27037 -0.03997 0.27593 -0.03737 0.28102 C -0.03451 0.28797 -0.03204 0.29491 -0.0293 0.30139 C -0.02631 0.30811 -0.01954 0.32084 -0.01954 0.32107 C -0.0211 0.33473 -0.0211 0.34931 -0.02435 0.3625 C -0.02605 0.36968 -0.03034 0.37477 -0.03412 0.37963 C -0.04441 0.39352 -0.05599 0.4051 -0.06641 0.41899 C -0.07071 0.42454 -0.07527 0.4301 -0.0793 0.43611 C -0.1 0.46505 -0.08204 0.44283 -0.09883 0.46297 C -0.09987 0.46621 -0.10105 0.46922 -0.10209 0.47269 C -0.10521 0.48449 -0.10652 0.49468 -0.10834 0.50718 L -0.10691 0.53403 " pathEditMode="relative" rAng="0" ptsTypes="AAAAAAAAAAAAAAAAAAA">
                                      <p:cBhvr>
                                        <p:cTn id="12" dur="1500" fill="hold"/>
                                        <p:tgtEl>
                                          <p:spTgt spid="8"/>
                                        </p:tgtEl>
                                        <p:attrNameLst>
                                          <p:attrName>ppt_x</p:attrName>
                                          <p:attrName>ppt_y</p:attrName>
                                        </p:attrNameLst>
                                      </p:cBhvr>
                                      <p:rCtr x="-5417" y="26690"/>
                                    </p:animMotion>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3" presetID="0" presetClass="path" presetSubtype="0" accel="50000" decel="50000" fill="hold" nodeType="withEffect">
                                  <p:stCondLst>
                                    <p:cond delay="3000"/>
                                  </p:stCondLst>
                                  <p:childTnLst>
                                    <p:animMotion origin="layout" path="M -2.08333E-6 -3.7037E-6 L -2.08333E-6 0.00024 C -0.04831 0.08311 0.00313 -0.01018 -0.0289 0.0551 C -0.03177 0.06135 -0.03633 0.06621 -0.03893 0.07223 C -0.04336 0.08334 -0.05065 0.10718 -0.05065 0.10741 C -0.05091 0.11412 -0.05143 0.1213 -0.05208 0.12824 C -0.05286 0.13565 -0.05534 0.1426 -0.05547 0.14977 C -0.05599 0.18334 -0.05781 0.20417 -0.047 0.23172 C -0.04492 0.23658 -0.0414 0.24167 -0.03893 0.24607 C -0.03581 0.25232 -0.03333 0.25811 -0.0306 0.26389 C -0.02747 0.26991 -0.02031 0.28079 -0.02031 0.28102 C -0.022 0.29329 -0.022 0.30602 -0.02552 0.3176 C -0.02708 0.32385 -0.03151 0.32824 -0.03541 0.33241 C -0.04622 0.34491 -0.05794 0.35463 -0.06875 0.36713 C -0.07317 0.37199 -0.07799 0.37686 -0.08216 0.38195 C -0.10325 0.40741 -0.08476 0.38797 -0.10208 0.40579 C -0.10325 0.40857 -0.10456 0.41111 -0.10547 0.41436 C -0.10885 0.42454 -0.11015 0.43357 -0.11172 0.44468 L -0.11054 0.46852 " pathEditMode="relative" rAng="0" ptsTypes="AAAAAAAAAAAAAAAAAAA">
                                      <p:cBhvr>
                                        <p:cTn id="14" dur="1500" fill="hold"/>
                                        <p:tgtEl>
                                          <p:spTgt spid="9"/>
                                        </p:tgtEl>
                                        <p:attrNameLst>
                                          <p:attrName>ppt_x</p:attrName>
                                          <p:attrName>ppt_y</p:attrName>
                                        </p:attrNameLst>
                                      </p:cBhvr>
                                      <p:rCtr x="-5586" y="23426"/>
                                    </p:animMotion>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par>
                                <p:cTn id="15" presetID="10" presetClass="entr" presetSubtype="0" fill="hold" nodeType="withEffect">
                                  <p:stCondLst>
                                    <p:cond delay="225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225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225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225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par>
                                <p:cTn id="31" presetID="1" presetClass="mediacall" presetSubtype="0" fill="hold" nodeType="withEffect">
                                  <p:stCondLst>
                                    <p:cond delay="0"/>
                                  </p:stCondLst>
                                  <p:childTnLst>
                                    <p:cmd type="call" cmd="playFrom(0.0)">
                                      <p:cBhvr>
                                        <p:cTn id="32" dur="1985" fill="hold"/>
                                        <p:tgtEl>
                                          <p:spTgt spid="23"/>
                                        </p:tgtEl>
                                      </p:cBhvr>
                                    </p:cmd>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9F2EB70-9650-0D6B-9736-5C4C7EA2E91F}"/>
              </a:ext>
            </a:extLst>
          </p:cNvPr>
          <p:cNvSpPr/>
          <p:nvPr/>
        </p:nvSpPr>
        <p:spPr>
          <a:xfrm>
            <a:off x="243743" y="115268"/>
            <a:ext cx="11645798" cy="6533297"/>
          </a:xfrm>
          <a:custGeom>
            <a:avLst/>
            <a:gdLst>
              <a:gd name="connsiteX0" fmla="*/ 0 w 11645798"/>
              <a:gd name="connsiteY0" fmla="*/ 1088905 h 6533297"/>
              <a:gd name="connsiteX1" fmla="*/ 1088905 w 11645798"/>
              <a:gd name="connsiteY1" fmla="*/ 0 h 6533297"/>
              <a:gd name="connsiteX2" fmla="*/ 1775334 w 11645798"/>
              <a:gd name="connsiteY2" fmla="*/ 0 h 6533297"/>
              <a:gd name="connsiteX3" fmla="*/ 2556443 w 11645798"/>
              <a:gd name="connsiteY3" fmla="*/ 0 h 6533297"/>
              <a:gd name="connsiteX4" fmla="*/ 3242872 w 11645798"/>
              <a:gd name="connsiteY4" fmla="*/ 0 h 6533297"/>
              <a:gd name="connsiteX5" fmla="*/ 3739942 w 11645798"/>
              <a:gd name="connsiteY5" fmla="*/ 0 h 6533297"/>
              <a:gd name="connsiteX6" fmla="*/ 4047651 w 11645798"/>
              <a:gd name="connsiteY6" fmla="*/ 0 h 6533297"/>
              <a:gd name="connsiteX7" fmla="*/ 4355361 w 11645798"/>
              <a:gd name="connsiteY7" fmla="*/ 0 h 6533297"/>
              <a:gd name="connsiteX8" fmla="*/ 5136470 w 11645798"/>
              <a:gd name="connsiteY8" fmla="*/ 0 h 6533297"/>
              <a:gd name="connsiteX9" fmla="*/ 5633539 w 11645798"/>
              <a:gd name="connsiteY9" fmla="*/ 0 h 6533297"/>
              <a:gd name="connsiteX10" fmla="*/ 6225288 w 11645798"/>
              <a:gd name="connsiteY10" fmla="*/ 0 h 6533297"/>
              <a:gd name="connsiteX11" fmla="*/ 6532998 w 11645798"/>
              <a:gd name="connsiteY11" fmla="*/ 0 h 6533297"/>
              <a:gd name="connsiteX12" fmla="*/ 7124747 w 11645798"/>
              <a:gd name="connsiteY12" fmla="*/ 0 h 6533297"/>
              <a:gd name="connsiteX13" fmla="*/ 7905856 w 11645798"/>
              <a:gd name="connsiteY13" fmla="*/ 0 h 6533297"/>
              <a:gd name="connsiteX14" fmla="*/ 8497606 w 11645798"/>
              <a:gd name="connsiteY14" fmla="*/ 0 h 6533297"/>
              <a:gd name="connsiteX15" fmla="*/ 9278715 w 11645798"/>
              <a:gd name="connsiteY15" fmla="*/ 0 h 6533297"/>
              <a:gd name="connsiteX16" fmla="*/ 10556893 w 11645798"/>
              <a:gd name="connsiteY16" fmla="*/ 0 h 6533297"/>
              <a:gd name="connsiteX17" fmla="*/ 11645798 w 11645798"/>
              <a:gd name="connsiteY17" fmla="*/ 1088905 h 6533297"/>
              <a:gd name="connsiteX18" fmla="*/ 11645798 w 11645798"/>
              <a:gd name="connsiteY18" fmla="*/ 1633341 h 6533297"/>
              <a:gd name="connsiteX19" fmla="*/ 11645798 w 11645798"/>
              <a:gd name="connsiteY19" fmla="*/ 2264886 h 6533297"/>
              <a:gd name="connsiteX20" fmla="*/ 11645798 w 11645798"/>
              <a:gd name="connsiteY20" fmla="*/ 2896432 h 6533297"/>
              <a:gd name="connsiteX21" fmla="*/ 11645798 w 11645798"/>
              <a:gd name="connsiteY21" fmla="*/ 3440868 h 6533297"/>
              <a:gd name="connsiteX22" fmla="*/ 11645798 w 11645798"/>
              <a:gd name="connsiteY22" fmla="*/ 3985304 h 6533297"/>
              <a:gd name="connsiteX23" fmla="*/ 11645798 w 11645798"/>
              <a:gd name="connsiteY23" fmla="*/ 4616849 h 6533297"/>
              <a:gd name="connsiteX24" fmla="*/ 11645798 w 11645798"/>
              <a:gd name="connsiteY24" fmla="*/ 5444392 h 6533297"/>
              <a:gd name="connsiteX25" fmla="*/ 10556893 w 11645798"/>
              <a:gd name="connsiteY25" fmla="*/ 6533297 h 6533297"/>
              <a:gd name="connsiteX26" fmla="*/ 9775784 w 11645798"/>
              <a:gd name="connsiteY26" fmla="*/ 6533297 h 6533297"/>
              <a:gd name="connsiteX27" fmla="*/ 9089355 w 11645798"/>
              <a:gd name="connsiteY27" fmla="*/ 6533297 h 6533297"/>
              <a:gd name="connsiteX28" fmla="*/ 8308246 w 11645798"/>
              <a:gd name="connsiteY28" fmla="*/ 6533297 h 6533297"/>
              <a:gd name="connsiteX29" fmla="*/ 7621817 w 11645798"/>
              <a:gd name="connsiteY29" fmla="*/ 6533297 h 6533297"/>
              <a:gd name="connsiteX30" fmla="*/ 7124747 w 11645798"/>
              <a:gd name="connsiteY30" fmla="*/ 6533297 h 6533297"/>
              <a:gd name="connsiteX31" fmla="*/ 6343638 w 11645798"/>
              <a:gd name="connsiteY31" fmla="*/ 6533297 h 6533297"/>
              <a:gd name="connsiteX32" fmla="*/ 5751889 w 11645798"/>
              <a:gd name="connsiteY32" fmla="*/ 6533297 h 6533297"/>
              <a:gd name="connsiteX33" fmla="*/ 5160140 w 11645798"/>
              <a:gd name="connsiteY33" fmla="*/ 6533297 h 6533297"/>
              <a:gd name="connsiteX34" fmla="*/ 4663070 w 11645798"/>
              <a:gd name="connsiteY34" fmla="*/ 6533297 h 6533297"/>
              <a:gd name="connsiteX35" fmla="*/ 3976641 w 11645798"/>
              <a:gd name="connsiteY35" fmla="*/ 6533297 h 6533297"/>
              <a:gd name="connsiteX36" fmla="*/ 3384892 w 11645798"/>
              <a:gd name="connsiteY36" fmla="*/ 6533297 h 6533297"/>
              <a:gd name="connsiteX37" fmla="*/ 2603783 w 11645798"/>
              <a:gd name="connsiteY37" fmla="*/ 6533297 h 6533297"/>
              <a:gd name="connsiteX38" fmla="*/ 2201394 w 11645798"/>
              <a:gd name="connsiteY38" fmla="*/ 6533297 h 6533297"/>
              <a:gd name="connsiteX39" fmla="*/ 1799004 w 11645798"/>
              <a:gd name="connsiteY39" fmla="*/ 6533297 h 6533297"/>
              <a:gd name="connsiteX40" fmla="*/ 1088905 w 11645798"/>
              <a:gd name="connsiteY40" fmla="*/ 6533297 h 6533297"/>
              <a:gd name="connsiteX41" fmla="*/ 0 w 11645798"/>
              <a:gd name="connsiteY41" fmla="*/ 5444392 h 6533297"/>
              <a:gd name="connsiteX42" fmla="*/ 0 w 11645798"/>
              <a:gd name="connsiteY42" fmla="*/ 4899956 h 6533297"/>
              <a:gd name="connsiteX43" fmla="*/ 0 w 11645798"/>
              <a:gd name="connsiteY43" fmla="*/ 4442630 h 6533297"/>
              <a:gd name="connsiteX44" fmla="*/ 0 w 11645798"/>
              <a:gd name="connsiteY44" fmla="*/ 3985304 h 6533297"/>
              <a:gd name="connsiteX45" fmla="*/ 0 w 11645798"/>
              <a:gd name="connsiteY45" fmla="*/ 3440868 h 6533297"/>
              <a:gd name="connsiteX46" fmla="*/ 0 w 11645798"/>
              <a:gd name="connsiteY46" fmla="*/ 3027097 h 6533297"/>
              <a:gd name="connsiteX47" fmla="*/ 0 w 11645798"/>
              <a:gd name="connsiteY47" fmla="*/ 2395551 h 6533297"/>
              <a:gd name="connsiteX48" fmla="*/ 0 w 11645798"/>
              <a:gd name="connsiteY48" fmla="*/ 1851115 h 6533297"/>
              <a:gd name="connsiteX49" fmla="*/ 0 w 11645798"/>
              <a:gd name="connsiteY49" fmla="*/ 1088905 h 65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45798" h="6533297" fill="none" extrusionOk="0">
                <a:moveTo>
                  <a:pt x="0" y="1088905"/>
                </a:moveTo>
                <a:cubicBezTo>
                  <a:pt x="-113174" y="554407"/>
                  <a:pt x="456857" y="-165689"/>
                  <a:pt x="1088905" y="0"/>
                </a:cubicBezTo>
                <a:cubicBezTo>
                  <a:pt x="1265218" y="-66925"/>
                  <a:pt x="1438488" y="1706"/>
                  <a:pt x="1775334" y="0"/>
                </a:cubicBezTo>
                <a:cubicBezTo>
                  <a:pt x="2112180" y="-1706"/>
                  <a:pt x="2183012" y="49554"/>
                  <a:pt x="2556443" y="0"/>
                </a:cubicBezTo>
                <a:cubicBezTo>
                  <a:pt x="2929874" y="-49554"/>
                  <a:pt x="3050580" y="21685"/>
                  <a:pt x="3242872" y="0"/>
                </a:cubicBezTo>
                <a:cubicBezTo>
                  <a:pt x="3435164" y="-21685"/>
                  <a:pt x="3601772" y="30037"/>
                  <a:pt x="3739942" y="0"/>
                </a:cubicBezTo>
                <a:cubicBezTo>
                  <a:pt x="3878112" y="-30037"/>
                  <a:pt x="3929490" y="22483"/>
                  <a:pt x="4047651" y="0"/>
                </a:cubicBezTo>
                <a:cubicBezTo>
                  <a:pt x="4165812" y="-22483"/>
                  <a:pt x="4213944" y="16999"/>
                  <a:pt x="4355361" y="0"/>
                </a:cubicBezTo>
                <a:cubicBezTo>
                  <a:pt x="4496778" y="-16999"/>
                  <a:pt x="4977476" y="32043"/>
                  <a:pt x="5136470" y="0"/>
                </a:cubicBezTo>
                <a:cubicBezTo>
                  <a:pt x="5295464" y="-32043"/>
                  <a:pt x="5389421" y="58512"/>
                  <a:pt x="5633539" y="0"/>
                </a:cubicBezTo>
                <a:cubicBezTo>
                  <a:pt x="5877657" y="-58512"/>
                  <a:pt x="5958594" y="11308"/>
                  <a:pt x="6225288" y="0"/>
                </a:cubicBezTo>
                <a:cubicBezTo>
                  <a:pt x="6491982" y="-11308"/>
                  <a:pt x="6434803" y="11049"/>
                  <a:pt x="6532998" y="0"/>
                </a:cubicBezTo>
                <a:cubicBezTo>
                  <a:pt x="6631193" y="-11049"/>
                  <a:pt x="6875321" y="27408"/>
                  <a:pt x="7124747" y="0"/>
                </a:cubicBezTo>
                <a:cubicBezTo>
                  <a:pt x="7374173" y="-27408"/>
                  <a:pt x="7689544" y="61985"/>
                  <a:pt x="7905856" y="0"/>
                </a:cubicBezTo>
                <a:cubicBezTo>
                  <a:pt x="8122168" y="-61985"/>
                  <a:pt x="8239288" y="45417"/>
                  <a:pt x="8497606" y="0"/>
                </a:cubicBezTo>
                <a:cubicBezTo>
                  <a:pt x="8755924" y="-45417"/>
                  <a:pt x="8961428" y="24397"/>
                  <a:pt x="9278715" y="0"/>
                </a:cubicBezTo>
                <a:cubicBezTo>
                  <a:pt x="9596002" y="-24397"/>
                  <a:pt x="10151546" y="33438"/>
                  <a:pt x="10556893" y="0"/>
                </a:cubicBezTo>
                <a:cubicBezTo>
                  <a:pt x="11156676" y="-26006"/>
                  <a:pt x="11510959" y="385150"/>
                  <a:pt x="11645798" y="1088905"/>
                </a:cubicBezTo>
                <a:cubicBezTo>
                  <a:pt x="11678104" y="1313127"/>
                  <a:pt x="11604358" y="1420011"/>
                  <a:pt x="11645798" y="1633341"/>
                </a:cubicBezTo>
                <a:cubicBezTo>
                  <a:pt x="11687238" y="1846671"/>
                  <a:pt x="11597210" y="2093499"/>
                  <a:pt x="11645798" y="2264886"/>
                </a:cubicBezTo>
                <a:cubicBezTo>
                  <a:pt x="11694386" y="2436273"/>
                  <a:pt x="11627472" y="2681530"/>
                  <a:pt x="11645798" y="2896432"/>
                </a:cubicBezTo>
                <a:cubicBezTo>
                  <a:pt x="11664124" y="3111334"/>
                  <a:pt x="11602339" y="3189945"/>
                  <a:pt x="11645798" y="3440868"/>
                </a:cubicBezTo>
                <a:cubicBezTo>
                  <a:pt x="11689257" y="3691791"/>
                  <a:pt x="11607350" y="3852222"/>
                  <a:pt x="11645798" y="3985304"/>
                </a:cubicBezTo>
                <a:cubicBezTo>
                  <a:pt x="11684246" y="4118386"/>
                  <a:pt x="11643643" y="4382948"/>
                  <a:pt x="11645798" y="4616849"/>
                </a:cubicBezTo>
                <a:cubicBezTo>
                  <a:pt x="11647953" y="4850751"/>
                  <a:pt x="11634876" y="5255641"/>
                  <a:pt x="11645798" y="5444392"/>
                </a:cubicBezTo>
                <a:cubicBezTo>
                  <a:pt x="11636406" y="6001088"/>
                  <a:pt x="11317998" y="6526150"/>
                  <a:pt x="10556893" y="6533297"/>
                </a:cubicBezTo>
                <a:cubicBezTo>
                  <a:pt x="10376784" y="6617333"/>
                  <a:pt x="9988740" y="6478434"/>
                  <a:pt x="9775784" y="6533297"/>
                </a:cubicBezTo>
                <a:cubicBezTo>
                  <a:pt x="9562828" y="6588160"/>
                  <a:pt x="9431677" y="6524864"/>
                  <a:pt x="9089355" y="6533297"/>
                </a:cubicBezTo>
                <a:cubicBezTo>
                  <a:pt x="8747033" y="6541730"/>
                  <a:pt x="8600680" y="6440450"/>
                  <a:pt x="8308246" y="6533297"/>
                </a:cubicBezTo>
                <a:cubicBezTo>
                  <a:pt x="8015812" y="6626144"/>
                  <a:pt x="7940008" y="6529697"/>
                  <a:pt x="7621817" y="6533297"/>
                </a:cubicBezTo>
                <a:cubicBezTo>
                  <a:pt x="7303626" y="6536897"/>
                  <a:pt x="7239118" y="6507123"/>
                  <a:pt x="7124747" y="6533297"/>
                </a:cubicBezTo>
                <a:cubicBezTo>
                  <a:pt x="7010376" y="6559471"/>
                  <a:pt x="6704711" y="6470153"/>
                  <a:pt x="6343638" y="6533297"/>
                </a:cubicBezTo>
                <a:cubicBezTo>
                  <a:pt x="5982565" y="6596441"/>
                  <a:pt x="5931007" y="6499063"/>
                  <a:pt x="5751889" y="6533297"/>
                </a:cubicBezTo>
                <a:cubicBezTo>
                  <a:pt x="5572771" y="6567531"/>
                  <a:pt x="5437097" y="6477275"/>
                  <a:pt x="5160140" y="6533297"/>
                </a:cubicBezTo>
                <a:cubicBezTo>
                  <a:pt x="4883183" y="6589319"/>
                  <a:pt x="4879456" y="6485947"/>
                  <a:pt x="4663070" y="6533297"/>
                </a:cubicBezTo>
                <a:cubicBezTo>
                  <a:pt x="4446684" y="6580647"/>
                  <a:pt x="4149221" y="6527448"/>
                  <a:pt x="3976641" y="6533297"/>
                </a:cubicBezTo>
                <a:cubicBezTo>
                  <a:pt x="3804061" y="6539146"/>
                  <a:pt x="3671763" y="6486856"/>
                  <a:pt x="3384892" y="6533297"/>
                </a:cubicBezTo>
                <a:cubicBezTo>
                  <a:pt x="3098021" y="6579738"/>
                  <a:pt x="2802413" y="6502744"/>
                  <a:pt x="2603783" y="6533297"/>
                </a:cubicBezTo>
                <a:cubicBezTo>
                  <a:pt x="2405153" y="6563850"/>
                  <a:pt x="2324519" y="6514033"/>
                  <a:pt x="2201394" y="6533297"/>
                </a:cubicBezTo>
                <a:cubicBezTo>
                  <a:pt x="2078269" y="6552561"/>
                  <a:pt x="1971284" y="6517422"/>
                  <a:pt x="1799004" y="6533297"/>
                </a:cubicBezTo>
                <a:cubicBezTo>
                  <a:pt x="1626724" y="6549172"/>
                  <a:pt x="1327362" y="6524805"/>
                  <a:pt x="1088905" y="6533297"/>
                </a:cubicBezTo>
                <a:cubicBezTo>
                  <a:pt x="379670" y="6539774"/>
                  <a:pt x="111748" y="5955541"/>
                  <a:pt x="0" y="5444392"/>
                </a:cubicBezTo>
                <a:cubicBezTo>
                  <a:pt x="-44906" y="5325764"/>
                  <a:pt x="56580" y="5115551"/>
                  <a:pt x="0" y="4899956"/>
                </a:cubicBezTo>
                <a:cubicBezTo>
                  <a:pt x="-56580" y="4684361"/>
                  <a:pt x="39171" y="4585994"/>
                  <a:pt x="0" y="4442630"/>
                </a:cubicBezTo>
                <a:cubicBezTo>
                  <a:pt x="-39171" y="4299266"/>
                  <a:pt x="36185" y="4194474"/>
                  <a:pt x="0" y="3985304"/>
                </a:cubicBezTo>
                <a:cubicBezTo>
                  <a:pt x="-36185" y="3776134"/>
                  <a:pt x="61147" y="3687044"/>
                  <a:pt x="0" y="3440868"/>
                </a:cubicBezTo>
                <a:cubicBezTo>
                  <a:pt x="-61147" y="3194692"/>
                  <a:pt x="16315" y="3139768"/>
                  <a:pt x="0" y="3027097"/>
                </a:cubicBezTo>
                <a:cubicBezTo>
                  <a:pt x="-16315" y="2914426"/>
                  <a:pt x="18900" y="2548991"/>
                  <a:pt x="0" y="2395551"/>
                </a:cubicBezTo>
                <a:cubicBezTo>
                  <a:pt x="-18900" y="2242111"/>
                  <a:pt x="9383" y="1967477"/>
                  <a:pt x="0" y="1851115"/>
                </a:cubicBezTo>
                <a:cubicBezTo>
                  <a:pt x="-9383" y="1734753"/>
                  <a:pt x="986" y="1349794"/>
                  <a:pt x="0" y="1088905"/>
                </a:cubicBezTo>
                <a:close/>
              </a:path>
              <a:path w="11645798" h="6533297" stroke="0" extrusionOk="0">
                <a:moveTo>
                  <a:pt x="0" y="1088905"/>
                </a:moveTo>
                <a:cubicBezTo>
                  <a:pt x="53101" y="458793"/>
                  <a:pt x="442837" y="30527"/>
                  <a:pt x="1088905" y="0"/>
                </a:cubicBezTo>
                <a:cubicBezTo>
                  <a:pt x="1206731" y="-29409"/>
                  <a:pt x="1298960" y="5530"/>
                  <a:pt x="1491294" y="0"/>
                </a:cubicBezTo>
                <a:cubicBezTo>
                  <a:pt x="1683628" y="-5530"/>
                  <a:pt x="1863763" y="55363"/>
                  <a:pt x="1988364" y="0"/>
                </a:cubicBezTo>
                <a:cubicBezTo>
                  <a:pt x="2112965" y="-55363"/>
                  <a:pt x="2413413" y="76956"/>
                  <a:pt x="2769473" y="0"/>
                </a:cubicBezTo>
                <a:cubicBezTo>
                  <a:pt x="3125533" y="-76956"/>
                  <a:pt x="3201857" y="75828"/>
                  <a:pt x="3455902" y="0"/>
                </a:cubicBezTo>
                <a:cubicBezTo>
                  <a:pt x="3709947" y="-75828"/>
                  <a:pt x="3889013" y="88545"/>
                  <a:pt x="4237011" y="0"/>
                </a:cubicBezTo>
                <a:cubicBezTo>
                  <a:pt x="4585009" y="-88545"/>
                  <a:pt x="4587955" y="26409"/>
                  <a:pt x="4734080" y="0"/>
                </a:cubicBezTo>
                <a:cubicBezTo>
                  <a:pt x="4880205" y="-26409"/>
                  <a:pt x="5037491" y="4306"/>
                  <a:pt x="5136470" y="0"/>
                </a:cubicBezTo>
                <a:cubicBezTo>
                  <a:pt x="5235449" y="-4306"/>
                  <a:pt x="5642956" y="62687"/>
                  <a:pt x="5917579" y="0"/>
                </a:cubicBezTo>
                <a:cubicBezTo>
                  <a:pt x="6192202" y="-62687"/>
                  <a:pt x="6342057" y="79953"/>
                  <a:pt x="6698688" y="0"/>
                </a:cubicBezTo>
                <a:cubicBezTo>
                  <a:pt x="7055319" y="-79953"/>
                  <a:pt x="7309407" y="39846"/>
                  <a:pt x="7479797" y="0"/>
                </a:cubicBezTo>
                <a:cubicBezTo>
                  <a:pt x="7650187" y="-39846"/>
                  <a:pt x="7872491" y="9992"/>
                  <a:pt x="8166226" y="0"/>
                </a:cubicBezTo>
                <a:cubicBezTo>
                  <a:pt x="8459961" y="-9992"/>
                  <a:pt x="8554375" y="38840"/>
                  <a:pt x="8757975" y="0"/>
                </a:cubicBezTo>
                <a:cubicBezTo>
                  <a:pt x="8961575" y="-38840"/>
                  <a:pt x="8986012" y="4801"/>
                  <a:pt x="9065685" y="0"/>
                </a:cubicBezTo>
                <a:cubicBezTo>
                  <a:pt x="9145358" y="-4801"/>
                  <a:pt x="9417130" y="48844"/>
                  <a:pt x="9562754" y="0"/>
                </a:cubicBezTo>
                <a:cubicBezTo>
                  <a:pt x="9708378" y="-48844"/>
                  <a:pt x="9736717" y="34505"/>
                  <a:pt x="9870464" y="0"/>
                </a:cubicBezTo>
                <a:cubicBezTo>
                  <a:pt x="10004211" y="-34505"/>
                  <a:pt x="10272735" y="42284"/>
                  <a:pt x="10556893" y="0"/>
                </a:cubicBezTo>
                <a:cubicBezTo>
                  <a:pt x="11142094" y="-42383"/>
                  <a:pt x="11760246" y="474773"/>
                  <a:pt x="11645798" y="1088905"/>
                </a:cubicBezTo>
                <a:cubicBezTo>
                  <a:pt x="11647282" y="1335868"/>
                  <a:pt x="11620762" y="1417429"/>
                  <a:pt x="11645798" y="1676896"/>
                </a:cubicBezTo>
                <a:cubicBezTo>
                  <a:pt x="11670834" y="1936363"/>
                  <a:pt x="11604970" y="2028654"/>
                  <a:pt x="11645798" y="2177777"/>
                </a:cubicBezTo>
                <a:cubicBezTo>
                  <a:pt x="11686626" y="2326900"/>
                  <a:pt x="11587863" y="2556617"/>
                  <a:pt x="11645798" y="2722213"/>
                </a:cubicBezTo>
                <a:cubicBezTo>
                  <a:pt x="11703733" y="2887809"/>
                  <a:pt x="11619467" y="3003421"/>
                  <a:pt x="11645798" y="3266649"/>
                </a:cubicBezTo>
                <a:cubicBezTo>
                  <a:pt x="11672129" y="3529877"/>
                  <a:pt x="11644723" y="3681001"/>
                  <a:pt x="11645798" y="3811084"/>
                </a:cubicBezTo>
                <a:cubicBezTo>
                  <a:pt x="11646873" y="3941167"/>
                  <a:pt x="11604518" y="4044906"/>
                  <a:pt x="11645798" y="4268411"/>
                </a:cubicBezTo>
                <a:cubicBezTo>
                  <a:pt x="11687078" y="4491916"/>
                  <a:pt x="11624111" y="4546496"/>
                  <a:pt x="11645798" y="4682182"/>
                </a:cubicBezTo>
                <a:cubicBezTo>
                  <a:pt x="11667485" y="4817868"/>
                  <a:pt x="11630142" y="5067448"/>
                  <a:pt x="11645798" y="5444392"/>
                </a:cubicBezTo>
                <a:cubicBezTo>
                  <a:pt x="11663076" y="5962798"/>
                  <a:pt x="11112520" y="6623473"/>
                  <a:pt x="10556893" y="6533297"/>
                </a:cubicBezTo>
                <a:cubicBezTo>
                  <a:pt x="10495158" y="6553566"/>
                  <a:pt x="10364472" y="6523271"/>
                  <a:pt x="10249183" y="6533297"/>
                </a:cubicBezTo>
                <a:cubicBezTo>
                  <a:pt x="10133894" y="6543323"/>
                  <a:pt x="9785373" y="6517904"/>
                  <a:pt x="9468074" y="6533297"/>
                </a:cubicBezTo>
                <a:cubicBezTo>
                  <a:pt x="9150775" y="6548690"/>
                  <a:pt x="8905783" y="6513267"/>
                  <a:pt x="8686965" y="6533297"/>
                </a:cubicBezTo>
                <a:cubicBezTo>
                  <a:pt x="8468147" y="6553327"/>
                  <a:pt x="8429131" y="6529514"/>
                  <a:pt x="8284576" y="6533297"/>
                </a:cubicBezTo>
                <a:cubicBezTo>
                  <a:pt x="8140021" y="6537080"/>
                  <a:pt x="7826354" y="6482290"/>
                  <a:pt x="7692827" y="6533297"/>
                </a:cubicBezTo>
                <a:cubicBezTo>
                  <a:pt x="7559300" y="6584304"/>
                  <a:pt x="7286439" y="6520283"/>
                  <a:pt x="7101077" y="6533297"/>
                </a:cubicBezTo>
                <a:cubicBezTo>
                  <a:pt x="6915715" y="6546311"/>
                  <a:pt x="6697234" y="6454632"/>
                  <a:pt x="6319968" y="6533297"/>
                </a:cubicBezTo>
                <a:cubicBezTo>
                  <a:pt x="5942702" y="6611962"/>
                  <a:pt x="5963173" y="6481022"/>
                  <a:pt x="5633539" y="6533297"/>
                </a:cubicBezTo>
                <a:cubicBezTo>
                  <a:pt x="5303905" y="6585572"/>
                  <a:pt x="5472703" y="6502268"/>
                  <a:pt x="5325830" y="6533297"/>
                </a:cubicBezTo>
                <a:cubicBezTo>
                  <a:pt x="5178957" y="6564326"/>
                  <a:pt x="4994724" y="6483557"/>
                  <a:pt x="4734080" y="6533297"/>
                </a:cubicBezTo>
                <a:cubicBezTo>
                  <a:pt x="4473436" y="6583037"/>
                  <a:pt x="4420304" y="6501960"/>
                  <a:pt x="4331691" y="6533297"/>
                </a:cubicBezTo>
                <a:cubicBezTo>
                  <a:pt x="4243078" y="6564634"/>
                  <a:pt x="3981643" y="6489364"/>
                  <a:pt x="3739942" y="6533297"/>
                </a:cubicBezTo>
                <a:cubicBezTo>
                  <a:pt x="3498241" y="6577230"/>
                  <a:pt x="3421926" y="6531889"/>
                  <a:pt x="3242872" y="6533297"/>
                </a:cubicBezTo>
                <a:cubicBezTo>
                  <a:pt x="3063818" y="6534705"/>
                  <a:pt x="3034480" y="6509094"/>
                  <a:pt x="2935163" y="6533297"/>
                </a:cubicBezTo>
                <a:cubicBezTo>
                  <a:pt x="2835846" y="6557500"/>
                  <a:pt x="2523288" y="6485582"/>
                  <a:pt x="2248734" y="6533297"/>
                </a:cubicBezTo>
                <a:cubicBezTo>
                  <a:pt x="1974180" y="6581012"/>
                  <a:pt x="1644158" y="6411227"/>
                  <a:pt x="1088905" y="6533297"/>
                </a:cubicBezTo>
                <a:cubicBezTo>
                  <a:pt x="452453" y="6387979"/>
                  <a:pt x="7120" y="5924568"/>
                  <a:pt x="0" y="5444392"/>
                </a:cubicBezTo>
                <a:cubicBezTo>
                  <a:pt x="-21841" y="5240907"/>
                  <a:pt x="22891" y="5123868"/>
                  <a:pt x="0" y="4812846"/>
                </a:cubicBezTo>
                <a:cubicBezTo>
                  <a:pt x="-22891" y="4501824"/>
                  <a:pt x="2143" y="4414825"/>
                  <a:pt x="0" y="4181301"/>
                </a:cubicBezTo>
                <a:cubicBezTo>
                  <a:pt x="-2143" y="3947778"/>
                  <a:pt x="43379" y="3889037"/>
                  <a:pt x="0" y="3680420"/>
                </a:cubicBezTo>
                <a:cubicBezTo>
                  <a:pt x="-43379" y="3471803"/>
                  <a:pt x="2158" y="3299139"/>
                  <a:pt x="0" y="3092429"/>
                </a:cubicBezTo>
                <a:cubicBezTo>
                  <a:pt x="-2158" y="2885719"/>
                  <a:pt x="41613" y="2813162"/>
                  <a:pt x="0" y="2635103"/>
                </a:cubicBezTo>
                <a:cubicBezTo>
                  <a:pt x="-41613" y="2457044"/>
                  <a:pt x="51486" y="2372903"/>
                  <a:pt x="0" y="2134222"/>
                </a:cubicBezTo>
                <a:cubicBezTo>
                  <a:pt x="-51486" y="1895541"/>
                  <a:pt x="1334" y="1766116"/>
                  <a:pt x="0" y="1633341"/>
                </a:cubicBezTo>
                <a:cubicBezTo>
                  <a:pt x="-1334" y="1500566"/>
                  <a:pt x="34549" y="1246143"/>
                  <a:pt x="0" y="1088905"/>
                </a:cubicBezTo>
                <a:close/>
              </a:path>
            </a:pathLst>
          </a:custGeom>
          <a:solidFill>
            <a:schemeClr val="bg1"/>
          </a:solidFill>
          <a:ln>
            <a:extLst>
              <a:ext uri="{C807C97D-BFC1-408E-A445-0C87EB9F89A2}">
                <ask:lineSketchStyleProps xmlns:ask="http://schemas.microsoft.com/office/drawing/2018/sketchyshapes" xmlns="" sd="308963777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52551F2-0849-3254-1986-7B241186460D}"/>
              </a:ext>
            </a:extLst>
          </p:cNvPr>
          <p:cNvSpPr txBox="1"/>
          <p:nvPr/>
        </p:nvSpPr>
        <p:spPr>
          <a:xfrm>
            <a:off x="419586" y="209435"/>
            <a:ext cx="11352828" cy="1537087"/>
          </a:xfrm>
          <a:prstGeom prst="rect">
            <a:avLst/>
          </a:prstGeom>
          <a:noFill/>
        </p:spPr>
        <p:txBody>
          <a:bodyPr wrap="square" rtlCol="0">
            <a:spAutoFit/>
          </a:bodyPr>
          <a:lstStyle/>
          <a:p>
            <a:pPr>
              <a:lnSpc>
                <a:spcPct val="150000"/>
              </a:lnSpc>
            </a:pPr>
            <a:r>
              <a:rPr lang="en-US" sz="3300" b="1">
                <a:solidFill>
                  <a:srgbClr val="002060"/>
                </a:solidFill>
              </a:rPr>
              <a:t>3. Vì sao nói mảnh vườn quanh nhà sàn của Bác là “cái gốc của mọi niềm vui, của màu xanh và vị ngọt bùi nở ra vô tận”?</a:t>
            </a:r>
          </a:p>
        </p:txBody>
      </p:sp>
      <p:sp>
        <p:nvSpPr>
          <p:cNvPr id="4" name="TextBox 3">
            <a:extLst>
              <a:ext uri="{FF2B5EF4-FFF2-40B4-BE49-F238E27FC236}">
                <a16:creationId xmlns:a16="http://schemas.microsoft.com/office/drawing/2014/main" xmlns="" id="{25CCD739-05FC-A8E5-5334-B3E20A3E01CA}"/>
              </a:ext>
            </a:extLst>
          </p:cNvPr>
          <p:cNvSpPr txBox="1"/>
          <p:nvPr/>
        </p:nvSpPr>
        <p:spPr>
          <a:xfrm>
            <a:off x="4051490" y="1648492"/>
            <a:ext cx="4284979" cy="775340"/>
          </a:xfrm>
          <a:prstGeom prst="rect">
            <a:avLst/>
          </a:prstGeom>
          <a:noFill/>
        </p:spPr>
        <p:txBody>
          <a:bodyPr wrap="square" rtlCol="0">
            <a:spAutoFit/>
          </a:bodyPr>
          <a:lstStyle/>
          <a:p>
            <a:pPr>
              <a:lnSpc>
                <a:spcPct val="150000"/>
              </a:lnSpc>
            </a:pPr>
            <a:r>
              <a:rPr lang="en-US" sz="3300" i="1" u="sng"/>
              <a:t>Tìm các đáp án đúng:</a:t>
            </a:r>
          </a:p>
        </p:txBody>
      </p:sp>
      <p:grpSp>
        <p:nvGrpSpPr>
          <p:cNvPr id="13" name="Group 12">
            <a:extLst>
              <a:ext uri="{FF2B5EF4-FFF2-40B4-BE49-F238E27FC236}">
                <a16:creationId xmlns:a16="http://schemas.microsoft.com/office/drawing/2014/main" xmlns="" id="{B58D7116-C3F0-21F9-64E1-BBA76D26617D}"/>
              </a:ext>
            </a:extLst>
          </p:cNvPr>
          <p:cNvGrpSpPr/>
          <p:nvPr/>
        </p:nvGrpSpPr>
        <p:grpSpPr>
          <a:xfrm>
            <a:off x="360067" y="2621259"/>
            <a:ext cx="11332029" cy="840628"/>
            <a:chOff x="382891" y="2278413"/>
            <a:chExt cx="11332029" cy="840628"/>
          </a:xfrm>
        </p:grpSpPr>
        <p:sp>
          <p:nvSpPr>
            <p:cNvPr id="8" name="Rectangle: Rounded Corners 7">
              <a:extLst>
                <a:ext uri="{FF2B5EF4-FFF2-40B4-BE49-F238E27FC236}">
                  <a16:creationId xmlns:a16="http://schemas.microsoft.com/office/drawing/2014/main" xmlns="" id="{865C36A9-E377-E1B9-66D8-3370B881CD2A}"/>
                </a:ext>
              </a:extLst>
            </p:cNvPr>
            <p:cNvSpPr/>
            <p:nvPr/>
          </p:nvSpPr>
          <p:spPr>
            <a:xfrm>
              <a:off x="382891" y="2343701"/>
              <a:ext cx="11332029" cy="775340"/>
            </a:xfrm>
            <a:prstGeom prst="roundRect">
              <a:avLst>
                <a:gd name="adj" fmla="val 50000"/>
              </a:avLst>
            </a:prstGeom>
            <a:solidFill>
              <a:schemeClr val="accent2">
                <a:lumMod val="20000"/>
                <a:lumOff val="80000"/>
              </a:schemeClr>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23D4F0B2-8C5D-0BFC-AAD5-3B84AB196154}"/>
                </a:ext>
              </a:extLst>
            </p:cNvPr>
            <p:cNvSpPr txBox="1"/>
            <p:nvPr/>
          </p:nvSpPr>
          <p:spPr>
            <a:xfrm>
              <a:off x="469259" y="2278413"/>
              <a:ext cx="10095282" cy="775340"/>
            </a:xfrm>
            <a:prstGeom prst="rect">
              <a:avLst/>
            </a:prstGeom>
            <a:noFill/>
          </p:spPr>
          <p:txBody>
            <a:bodyPr wrap="square" rtlCol="0">
              <a:spAutoFit/>
            </a:bodyPr>
            <a:lstStyle/>
            <a:p>
              <a:pPr>
                <a:lnSpc>
                  <a:spcPct val="150000"/>
                </a:lnSpc>
              </a:pPr>
              <a:r>
                <a:rPr lang="en-US" sz="3300"/>
                <a:t>Vì mảnh vườn quanh nhà sàn của Bác trồng đủ loại quả.</a:t>
              </a:r>
            </a:p>
          </p:txBody>
        </p:sp>
      </p:grpSp>
      <p:grpSp>
        <p:nvGrpSpPr>
          <p:cNvPr id="14" name="Group 13">
            <a:extLst>
              <a:ext uri="{FF2B5EF4-FFF2-40B4-BE49-F238E27FC236}">
                <a16:creationId xmlns:a16="http://schemas.microsoft.com/office/drawing/2014/main" xmlns="" id="{3DA21EEB-A836-201E-91C2-DCF3B4D56908}"/>
              </a:ext>
            </a:extLst>
          </p:cNvPr>
          <p:cNvGrpSpPr/>
          <p:nvPr/>
        </p:nvGrpSpPr>
        <p:grpSpPr>
          <a:xfrm>
            <a:off x="360066" y="3533055"/>
            <a:ext cx="11565367" cy="1537087"/>
            <a:chOff x="382891" y="3249289"/>
            <a:chExt cx="11448614" cy="1537087"/>
          </a:xfrm>
        </p:grpSpPr>
        <p:sp>
          <p:nvSpPr>
            <p:cNvPr id="9" name="Rectangle: Rounded Corners 8">
              <a:extLst>
                <a:ext uri="{FF2B5EF4-FFF2-40B4-BE49-F238E27FC236}">
                  <a16:creationId xmlns:a16="http://schemas.microsoft.com/office/drawing/2014/main" xmlns="" id="{338B0712-D1E6-37DC-7445-9C837AA5EBA4}"/>
                </a:ext>
              </a:extLst>
            </p:cNvPr>
            <p:cNvSpPr/>
            <p:nvPr/>
          </p:nvSpPr>
          <p:spPr>
            <a:xfrm>
              <a:off x="382891" y="3330851"/>
              <a:ext cx="11389523" cy="775340"/>
            </a:xfrm>
            <a:prstGeom prst="roundRect">
              <a:avLst>
                <a:gd name="adj" fmla="val 50000"/>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2652AD55-AFFD-DE8C-EE0B-1054CE22188F}"/>
                </a:ext>
              </a:extLst>
            </p:cNvPr>
            <p:cNvSpPr txBox="1"/>
            <p:nvPr/>
          </p:nvSpPr>
          <p:spPr>
            <a:xfrm>
              <a:off x="440384" y="3249289"/>
              <a:ext cx="11391121" cy="1537087"/>
            </a:xfrm>
            <a:prstGeom prst="rect">
              <a:avLst/>
            </a:prstGeom>
            <a:noFill/>
          </p:spPr>
          <p:txBody>
            <a:bodyPr wrap="square" rtlCol="0">
              <a:spAutoFit/>
            </a:bodyPr>
            <a:lstStyle/>
            <a:p>
              <a:pPr>
                <a:lnSpc>
                  <a:spcPct val="150000"/>
                </a:lnSpc>
              </a:pPr>
              <a:r>
                <a:rPr lang="en-US" sz="3300"/>
                <a:t>Vì câu trong vườn là của nhân dân các vùng, miền gửi về biếu Bác.</a:t>
              </a:r>
            </a:p>
          </p:txBody>
        </p:sp>
      </p:grpSp>
      <p:grpSp>
        <p:nvGrpSpPr>
          <p:cNvPr id="20" name="Group 19">
            <a:extLst>
              <a:ext uri="{FF2B5EF4-FFF2-40B4-BE49-F238E27FC236}">
                <a16:creationId xmlns:a16="http://schemas.microsoft.com/office/drawing/2014/main" xmlns="" id="{7DE2AB70-CD5D-BF47-CF6B-9BE5472D0A34}"/>
              </a:ext>
            </a:extLst>
          </p:cNvPr>
          <p:cNvGrpSpPr/>
          <p:nvPr/>
        </p:nvGrpSpPr>
        <p:grpSpPr>
          <a:xfrm>
            <a:off x="379601" y="4518605"/>
            <a:ext cx="11509941" cy="797625"/>
            <a:chOff x="402425" y="4175759"/>
            <a:chExt cx="11509941" cy="797625"/>
          </a:xfrm>
        </p:grpSpPr>
        <p:sp>
          <p:nvSpPr>
            <p:cNvPr id="11" name="Rectangle: Rounded Corners 10">
              <a:extLst>
                <a:ext uri="{FF2B5EF4-FFF2-40B4-BE49-F238E27FC236}">
                  <a16:creationId xmlns:a16="http://schemas.microsoft.com/office/drawing/2014/main" xmlns="" id="{BEA92FBD-A43B-EDFD-141D-50E41B031311}"/>
                </a:ext>
              </a:extLst>
            </p:cNvPr>
            <p:cNvSpPr/>
            <p:nvPr/>
          </p:nvSpPr>
          <p:spPr>
            <a:xfrm>
              <a:off x="402425" y="4198044"/>
              <a:ext cx="11389523" cy="775340"/>
            </a:xfrm>
            <a:prstGeom prst="roundRect">
              <a:avLst>
                <a:gd name="adj" fmla="val 50000"/>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8400F63-928E-A376-8C90-98ABFC8059A0}"/>
                </a:ext>
              </a:extLst>
            </p:cNvPr>
            <p:cNvSpPr txBox="1"/>
            <p:nvPr/>
          </p:nvSpPr>
          <p:spPr>
            <a:xfrm>
              <a:off x="521245" y="4175759"/>
              <a:ext cx="11391121" cy="775340"/>
            </a:xfrm>
            <a:prstGeom prst="rect">
              <a:avLst/>
            </a:prstGeom>
            <a:noFill/>
          </p:spPr>
          <p:txBody>
            <a:bodyPr wrap="square" rtlCol="0">
              <a:spAutoFit/>
            </a:bodyPr>
            <a:lstStyle/>
            <a:p>
              <a:pPr>
                <a:lnSpc>
                  <a:spcPct val="150000"/>
                </a:lnSpc>
              </a:pPr>
              <a:r>
                <a:rPr lang="en-US" sz="3300"/>
                <a:t>Vì loại quả nào trồng ở vườn quanh nhà sàn của Bác cũng ngon.</a:t>
              </a:r>
            </a:p>
          </p:txBody>
        </p:sp>
      </p:grpSp>
      <p:grpSp>
        <p:nvGrpSpPr>
          <p:cNvPr id="22" name="Group 21">
            <a:extLst>
              <a:ext uri="{FF2B5EF4-FFF2-40B4-BE49-F238E27FC236}">
                <a16:creationId xmlns:a16="http://schemas.microsoft.com/office/drawing/2014/main" xmlns="" id="{97924B3F-4E26-0040-B379-BA80CF41AE2D}"/>
              </a:ext>
            </a:extLst>
          </p:cNvPr>
          <p:cNvGrpSpPr/>
          <p:nvPr/>
        </p:nvGrpSpPr>
        <p:grpSpPr>
          <a:xfrm>
            <a:off x="379601" y="5392096"/>
            <a:ext cx="11509940" cy="819430"/>
            <a:chOff x="402425" y="5049250"/>
            <a:chExt cx="11509940" cy="819430"/>
          </a:xfrm>
        </p:grpSpPr>
        <p:sp>
          <p:nvSpPr>
            <p:cNvPr id="18" name="Rectangle: Rounded Corners 17">
              <a:extLst>
                <a:ext uri="{FF2B5EF4-FFF2-40B4-BE49-F238E27FC236}">
                  <a16:creationId xmlns:a16="http://schemas.microsoft.com/office/drawing/2014/main" xmlns="" id="{A6FA74BF-AD2C-C276-9697-654A389A8548}"/>
                </a:ext>
              </a:extLst>
            </p:cNvPr>
            <p:cNvSpPr/>
            <p:nvPr/>
          </p:nvSpPr>
          <p:spPr>
            <a:xfrm>
              <a:off x="402425" y="5093340"/>
              <a:ext cx="11389523" cy="775340"/>
            </a:xfrm>
            <a:prstGeom prst="roundRect">
              <a:avLst>
                <a:gd name="adj" fmla="val 50000"/>
              </a:avLst>
            </a:prstGeom>
            <a:solidFill>
              <a:srgbClr val="CC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F4A10106-0FB0-20F9-AB4D-C4736E0580C1}"/>
                </a:ext>
              </a:extLst>
            </p:cNvPr>
            <p:cNvSpPr txBox="1"/>
            <p:nvPr/>
          </p:nvSpPr>
          <p:spPr>
            <a:xfrm>
              <a:off x="521244" y="5049250"/>
              <a:ext cx="11391121" cy="775340"/>
            </a:xfrm>
            <a:prstGeom prst="rect">
              <a:avLst/>
            </a:prstGeom>
            <a:noFill/>
          </p:spPr>
          <p:txBody>
            <a:bodyPr wrap="square" rtlCol="0">
              <a:spAutoFit/>
            </a:bodyPr>
            <a:lstStyle/>
            <a:p>
              <a:pPr>
                <a:lnSpc>
                  <a:spcPct val="150000"/>
                </a:lnSpc>
              </a:pPr>
              <a:r>
                <a:rPr lang="en-US" sz="3300"/>
                <a:t>Vì cây trong vườn được chăm sóc bằng tình cảm yêu thương.</a:t>
              </a:r>
            </a:p>
          </p:txBody>
        </p:sp>
      </p:grpSp>
    </p:spTree>
    <p:extLst>
      <p:ext uri="{BB962C8B-B14F-4D97-AF65-F5344CB8AC3E}">
        <p14:creationId xmlns:p14="http://schemas.microsoft.com/office/powerpoint/2010/main" val="22603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1" presetID="22" presetClass="entr" presetSubtype="8" fill="hold" nodeType="withEffect">
                                  <p:stCondLst>
                                    <p:cond delay="225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22" presetClass="entr" presetSubtype="8" fill="hold" nodeType="withEffect">
                                  <p:stCondLst>
                                    <p:cond delay="30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par>
                                <p:cTn id="17" presetID="22" presetClass="entr" presetSubtype="8" fill="hold" nodeType="withEffect">
                                  <p:stCondLst>
                                    <p:cond delay="400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9F2EB70-9650-0D6B-9736-5C4C7EA2E91F}"/>
              </a:ext>
            </a:extLst>
          </p:cNvPr>
          <p:cNvSpPr/>
          <p:nvPr/>
        </p:nvSpPr>
        <p:spPr>
          <a:xfrm>
            <a:off x="243743" y="115268"/>
            <a:ext cx="11645798" cy="6533297"/>
          </a:xfrm>
          <a:custGeom>
            <a:avLst/>
            <a:gdLst>
              <a:gd name="connsiteX0" fmla="*/ 0 w 11645798"/>
              <a:gd name="connsiteY0" fmla="*/ 1088905 h 6533297"/>
              <a:gd name="connsiteX1" fmla="*/ 1088905 w 11645798"/>
              <a:gd name="connsiteY1" fmla="*/ 0 h 6533297"/>
              <a:gd name="connsiteX2" fmla="*/ 1775334 w 11645798"/>
              <a:gd name="connsiteY2" fmla="*/ 0 h 6533297"/>
              <a:gd name="connsiteX3" fmla="*/ 2556443 w 11645798"/>
              <a:gd name="connsiteY3" fmla="*/ 0 h 6533297"/>
              <a:gd name="connsiteX4" fmla="*/ 3242872 w 11645798"/>
              <a:gd name="connsiteY4" fmla="*/ 0 h 6533297"/>
              <a:gd name="connsiteX5" fmla="*/ 3739942 w 11645798"/>
              <a:gd name="connsiteY5" fmla="*/ 0 h 6533297"/>
              <a:gd name="connsiteX6" fmla="*/ 4047651 w 11645798"/>
              <a:gd name="connsiteY6" fmla="*/ 0 h 6533297"/>
              <a:gd name="connsiteX7" fmla="*/ 4355361 w 11645798"/>
              <a:gd name="connsiteY7" fmla="*/ 0 h 6533297"/>
              <a:gd name="connsiteX8" fmla="*/ 5136470 w 11645798"/>
              <a:gd name="connsiteY8" fmla="*/ 0 h 6533297"/>
              <a:gd name="connsiteX9" fmla="*/ 5633539 w 11645798"/>
              <a:gd name="connsiteY9" fmla="*/ 0 h 6533297"/>
              <a:gd name="connsiteX10" fmla="*/ 6225288 w 11645798"/>
              <a:gd name="connsiteY10" fmla="*/ 0 h 6533297"/>
              <a:gd name="connsiteX11" fmla="*/ 6532998 w 11645798"/>
              <a:gd name="connsiteY11" fmla="*/ 0 h 6533297"/>
              <a:gd name="connsiteX12" fmla="*/ 7124747 w 11645798"/>
              <a:gd name="connsiteY12" fmla="*/ 0 h 6533297"/>
              <a:gd name="connsiteX13" fmla="*/ 7905856 w 11645798"/>
              <a:gd name="connsiteY13" fmla="*/ 0 h 6533297"/>
              <a:gd name="connsiteX14" fmla="*/ 8497606 w 11645798"/>
              <a:gd name="connsiteY14" fmla="*/ 0 h 6533297"/>
              <a:gd name="connsiteX15" fmla="*/ 9278715 w 11645798"/>
              <a:gd name="connsiteY15" fmla="*/ 0 h 6533297"/>
              <a:gd name="connsiteX16" fmla="*/ 10556893 w 11645798"/>
              <a:gd name="connsiteY16" fmla="*/ 0 h 6533297"/>
              <a:gd name="connsiteX17" fmla="*/ 11645798 w 11645798"/>
              <a:gd name="connsiteY17" fmla="*/ 1088905 h 6533297"/>
              <a:gd name="connsiteX18" fmla="*/ 11645798 w 11645798"/>
              <a:gd name="connsiteY18" fmla="*/ 1633341 h 6533297"/>
              <a:gd name="connsiteX19" fmla="*/ 11645798 w 11645798"/>
              <a:gd name="connsiteY19" fmla="*/ 2264886 h 6533297"/>
              <a:gd name="connsiteX20" fmla="*/ 11645798 w 11645798"/>
              <a:gd name="connsiteY20" fmla="*/ 2896432 h 6533297"/>
              <a:gd name="connsiteX21" fmla="*/ 11645798 w 11645798"/>
              <a:gd name="connsiteY21" fmla="*/ 3440868 h 6533297"/>
              <a:gd name="connsiteX22" fmla="*/ 11645798 w 11645798"/>
              <a:gd name="connsiteY22" fmla="*/ 3985304 h 6533297"/>
              <a:gd name="connsiteX23" fmla="*/ 11645798 w 11645798"/>
              <a:gd name="connsiteY23" fmla="*/ 4616849 h 6533297"/>
              <a:gd name="connsiteX24" fmla="*/ 11645798 w 11645798"/>
              <a:gd name="connsiteY24" fmla="*/ 5444392 h 6533297"/>
              <a:gd name="connsiteX25" fmla="*/ 10556893 w 11645798"/>
              <a:gd name="connsiteY25" fmla="*/ 6533297 h 6533297"/>
              <a:gd name="connsiteX26" fmla="*/ 9775784 w 11645798"/>
              <a:gd name="connsiteY26" fmla="*/ 6533297 h 6533297"/>
              <a:gd name="connsiteX27" fmla="*/ 9089355 w 11645798"/>
              <a:gd name="connsiteY27" fmla="*/ 6533297 h 6533297"/>
              <a:gd name="connsiteX28" fmla="*/ 8308246 w 11645798"/>
              <a:gd name="connsiteY28" fmla="*/ 6533297 h 6533297"/>
              <a:gd name="connsiteX29" fmla="*/ 7621817 w 11645798"/>
              <a:gd name="connsiteY29" fmla="*/ 6533297 h 6533297"/>
              <a:gd name="connsiteX30" fmla="*/ 7124747 w 11645798"/>
              <a:gd name="connsiteY30" fmla="*/ 6533297 h 6533297"/>
              <a:gd name="connsiteX31" fmla="*/ 6343638 w 11645798"/>
              <a:gd name="connsiteY31" fmla="*/ 6533297 h 6533297"/>
              <a:gd name="connsiteX32" fmla="*/ 5751889 w 11645798"/>
              <a:gd name="connsiteY32" fmla="*/ 6533297 h 6533297"/>
              <a:gd name="connsiteX33" fmla="*/ 5160140 w 11645798"/>
              <a:gd name="connsiteY33" fmla="*/ 6533297 h 6533297"/>
              <a:gd name="connsiteX34" fmla="*/ 4663070 w 11645798"/>
              <a:gd name="connsiteY34" fmla="*/ 6533297 h 6533297"/>
              <a:gd name="connsiteX35" fmla="*/ 3976641 w 11645798"/>
              <a:gd name="connsiteY35" fmla="*/ 6533297 h 6533297"/>
              <a:gd name="connsiteX36" fmla="*/ 3384892 w 11645798"/>
              <a:gd name="connsiteY36" fmla="*/ 6533297 h 6533297"/>
              <a:gd name="connsiteX37" fmla="*/ 2603783 w 11645798"/>
              <a:gd name="connsiteY37" fmla="*/ 6533297 h 6533297"/>
              <a:gd name="connsiteX38" fmla="*/ 2201394 w 11645798"/>
              <a:gd name="connsiteY38" fmla="*/ 6533297 h 6533297"/>
              <a:gd name="connsiteX39" fmla="*/ 1799004 w 11645798"/>
              <a:gd name="connsiteY39" fmla="*/ 6533297 h 6533297"/>
              <a:gd name="connsiteX40" fmla="*/ 1088905 w 11645798"/>
              <a:gd name="connsiteY40" fmla="*/ 6533297 h 6533297"/>
              <a:gd name="connsiteX41" fmla="*/ 0 w 11645798"/>
              <a:gd name="connsiteY41" fmla="*/ 5444392 h 6533297"/>
              <a:gd name="connsiteX42" fmla="*/ 0 w 11645798"/>
              <a:gd name="connsiteY42" fmla="*/ 4899956 h 6533297"/>
              <a:gd name="connsiteX43" fmla="*/ 0 w 11645798"/>
              <a:gd name="connsiteY43" fmla="*/ 4442630 h 6533297"/>
              <a:gd name="connsiteX44" fmla="*/ 0 w 11645798"/>
              <a:gd name="connsiteY44" fmla="*/ 3985304 h 6533297"/>
              <a:gd name="connsiteX45" fmla="*/ 0 w 11645798"/>
              <a:gd name="connsiteY45" fmla="*/ 3440868 h 6533297"/>
              <a:gd name="connsiteX46" fmla="*/ 0 w 11645798"/>
              <a:gd name="connsiteY46" fmla="*/ 3027097 h 6533297"/>
              <a:gd name="connsiteX47" fmla="*/ 0 w 11645798"/>
              <a:gd name="connsiteY47" fmla="*/ 2395551 h 6533297"/>
              <a:gd name="connsiteX48" fmla="*/ 0 w 11645798"/>
              <a:gd name="connsiteY48" fmla="*/ 1851115 h 6533297"/>
              <a:gd name="connsiteX49" fmla="*/ 0 w 11645798"/>
              <a:gd name="connsiteY49" fmla="*/ 1088905 h 65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45798" h="6533297" fill="none" extrusionOk="0">
                <a:moveTo>
                  <a:pt x="0" y="1088905"/>
                </a:moveTo>
                <a:cubicBezTo>
                  <a:pt x="-113174" y="554407"/>
                  <a:pt x="456857" y="-165689"/>
                  <a:pt x="1088905" y="0"/>
                </a:cubicBezTo>
                <a:cubicBezTo>
                  <a:pt x="1265218" y="-66925"/>
                  <a:pt x="1438488" y="1706"/>
                  <a:pt x="1775334" y="0"/>
                </a:cubicBezTo>
                <a:cubicBezTo>
                  <a:pt x="2112180" y="-1706"/>
                  <a:pt x="2183012" y="49554"/>
                  <a:pt x="2556443" y="0"/>
                </a:cubicBezTo>
                <a:cubicBezTo>
                  <a:pt x="2929874" y="-49554"/>
                  <a:pt x="3050580" y="21685"/>
                  <a:pt x="3242872" y="0"/>
                </a:cubicBezTo>
                <a:cubicBezTo>
                  <a:pt x="3435164" y="-21685"/>
                  <a:pt x="3601772" y="30037"/>
                  <a:pt x="3739942" y="0"/>
                </a:cubicBezTo>
                <a:cubicBezTo>
                  <a:pt x="3878112" y="-30037"/>
                  <a:pt x="3929490" y="22483"/>
                  <a:pt x="4047651" y="0"/>
                </a:cubicBezTo>
                <a:cubicBezTo>
                  <a:pt x="4165812" y="-22483"/>
                  <a:pt x="4213944" y="16999"/>
                  <a:pt x="4355361" y="0"/>
                </a:cubicBezTo>
                <a:cubicBezTo>
                  <a:pt x="4496778" y="-16999"/>
                  <a:pt x="4977476" y="32043"/>
                  <a:pt x="5136470" y="0"/>
                </a:cubicBezTo>
                <a:cubicBezTo>
                  <a:pt x="5295464" y="-32043"/>
                  <a:pt x="5389421" y="58512"/>
                  <a:pt x="5633539" y="0"/>
                </a:cubicBezTo>
                <a:cubicBezTo>
                  <a:pt x="5877657" y="-58512"/>
                  <a:pt x="5958594" y="11308"/>
                  <a:pt x="6225288" y="0"/>
                </a:cubicBezTo>
                <a:cubicBezTo>
                  <a:pt x="6491982" y="-11308"/>
                  <a:pt x="6434803" y="11049"/>
                  <a:pt x="6532998" y="0"/>
                </a:cubicBezTo>
                <a:cubicBezTo>
                  <a:pt x="6631193" y="-11049"/>
                  <a:pt x="6875321" y="27408"/>
                  <a:pt x="7124747" y="0"/>
                </a:cubicBezTo>
                <a:cubicBezTo>
                  <a:pt x="7374173" y="-27408"/>
                  <a:pt x="7689544" y="61985"/>
                  <a:pt x="7905856" y="0"/>
                </a:cubicBezTo>
                <a:cubicBezTo>
                  <a:pt x="8122168" y="-61985"/>
                  <a:pt x="8239288" y="45417"/>
                  <a:pt x="8497606" y="0"/>
                </a:cubicBezTo>
                <a:cubicBezTo>
                  <a:pt x="8755924" y="-45417"/>
                  <a:pt x="8961428" y="24397"/>
                  <a:pt x="9278715" y="0"/>
                </a:cubicBezTo>
                <a:cubicBezTo>
                  <a:pt x="9596002" y="-24397"/>
                  <a:pt x="10151546" y="33438"/>
                  <a:pt x="10556893" y="0"/>
                </a:cubicBezTo>
                <a:cubicBezTo>
                  <a:pt x="11156676" y="-26006"/>
                  <a:pt x="11510959" y="385150"/>
                  <a:pt x="11645798" y="1088905"/>
                </a:cubicBezTo>
                <a:cubicBezTo>
                  <a:pt x="11678104" y="1313127"/>
                  <a:pt x="11604358" y="1420011"/>
                  <a:pt x="11645798" y="1633341"/>
                </a:cubicBezTo>
                <a:cubicBezTo>
                  <a:pt x="11687238" y="1846671"/>
                  <a:pt x="11597210" y="2093499"/>
                  <a:pt x="11645798" y="2264886"/>
                </a:cubicBezTo>
                <a:cubicBezTo>
                  <a:pt x="11694386" y="2436273"/>
                  <a:pt x="11627472" y="2681530"/>
                  <a:pt x="11645798" y="2896432"/>
                </a:cubicBezTo>
                <a:cubicBezTo>
                  <a:pt x="11664124" y="3111334"/>
                  <a:pt x="11602339" y="3189945"/>
                  <a:pt x="11645798" y="3440868"/>
                </a:cubicBezTo>
                <a:cubicBezTo>
                  <a:pt x="11689257" y="3691791"/>
                  <a:pt x="11607350" y="3852222"/>
                  <a:pt x="11645798" y="3985304"/>
                </a:cubicBezTo>
                <a:cubicBezTo>
                  <a:pt x="11684246" y="4118386"/>
                  <a:pt x="11643643" y="4382948"/>
                  <a:pt x="11645798" y="4616849"/>
                </a:cubicBezTo>
                <a:cubicBezTo>
                  <a:pt x="11647953" y="4850751"/>
                  <a:pt x="11634876" y="5255641"/>
                  <a:pt x="11645798" y="5444392"/>
                </a:cubicBezTo>
                <a:cubicBezTo>
                  <a:pt x="11636406" y="6001088"/>
                  <a:pt x="11317998" y="6526150"/>
                  <a:pt x="10556893" y="6533297"/>
                </a:cubicBezTo>
                <a:cubicBezTo>
                  <a:pt x="10376784" y="6617333"/>
                  <a:pt x="9988740" y="6478434"/>
                  <a:pt x="9775784" y="6533297"/>
                </a:cubicBezTo>
                <a:cubicBezTo>
                  <a:pt x="9562828" y="6588160"/>
                  <a:pt x="9431677" y="6524864"/>
                  <a:pt x="9089355" y="6533297"/>
                </a:cubicBezTo>
                <a:cubicBezTo>
                  <a:pt x="8747033" y="6541730"/>
                  <a:pt x="8600680" y="6440450"/>
                  <a:pt x="8308246" y="6533297"/>
                </a:cubicBezTo>
                <a:cubicBezTo>
                  <a:pt x="8015812" y="6626144"/>
                  <a:pt x="7940008" y="6529697"/>
                  <a:pt x="7621817" y="6533297"/>
                </a:cubicBezTo>
                <a:cubicBezTo>
                  <a:pt x="7303626" y="6536897"/>
                  <a:pt x="7239118" y="6507123"/>
                  <a:pt x="7124747" y="6533297"/>
                </a:cubicBezTo>
                <a:cubicBezTo>
                  <a:pt x="7010376" y="6559471"/>
                  <a:pt x="6704711" y="6470153"/>
                  <a:pt x="6343638" y="6533297"/>
                </a:cubicBezTo>
                <a:cubicBezTo>
                  <a:pt x="5982565" y="6596441"/>
                  <a:pt x="5931007" y="6499063"/>
                  <a:pt x="5751889" y="6533297"/>
                </a:cubicBezTo>
                <a:cubicBezTo>
                  <a:pt x="5572771" y="6567531"/>
                  <a:pt x="5437097" y="6477275"/>
                  <a:pt x="5160140" y="6533297"/>
                </a:cubicBezTo>
                <a:cubicBezTo>
                  <a:pt x="4883183" y="6589319"/>
                  <a:pt x="4879456" y="6485947"/>
                  <a:pt x="4663070" y="6533297"/>
                </a:cubicBezTo>
                <a:cubicBezTo>
                  <a:pt x="4446684" y="6580647"/>
                  <a:pt x="4149221" y="6527448"/>
                  <a:pt x="3976641" y="6533297"/>
                </a:cubicBezTo>
                <a:cubicBezTo>
                  <a:pt x="3804061" y="6539146"/>
                  <a:pt x="3671763" y="6486856"/>
                  <a:pt x="3384892" y="6533297"/>
                </a:cubicBezTo>
                <a:cubicBezTo>
                  <a:pt x="3098021" y="6579738"/>
                  <a:pt x="2802413" y="6502744"/>
                  <a:pt x="2603783" y="6533297"/>
                </a:cubicBezTo>
                <a:cubicBezTo>
                  <a:pt x="2405153" y="6563850"/>
                  <a:pt x="2324519" y="6514033"/>
                  <a:pt x="2201394" y="6533297"/>
                </a:cubicBezTo>
                <a:cubicBezTo>
                  <a:pt x="2078269" y="6552561"/>
                  <a:pt x="1971284" y="6517422"/>
                  <a:pt x="1799004" y="6533297"/>
                </a:cubicBezTo>
                <a:cubicBezTo>
                  <a:pt x="1626724" y="6549172"/>
                  <a:pt x="1327362" y="6524805"/>
                  <a:pt x="1088905" y="6533297"/>
                </a:cubicBezTo>
                <a:cubicBezTo>
                  <a:pt x="379670" y="6539774"/>
                  <a:pt x="111748" y="5955541"/>
                  <a:pt x="0" y="5444392"/>
                </a:cubicBezTo>
                <a:cubicBezTo>
                  <a:pt x="-44906" y="5325764"/>
                  <a:pt x="56580" y="5115551"/>
                  <a:pt x="0" y="4899956"/>
                </a:cubicBezTo>
                <a:cubicBezTo>
                  <a:pt x="-56580" y="4684361"/>
                  <a:pt x="39171" y="4585994"/>
                  <a:pt x="0" y="4442630"/>
                </a:cubicBezTo>
                <a:cubicBezTo>
                  <a:pt x="-39171" y="4299266"/>
                  <a:pt x="36185" y="4194474"/>
                  <a:pt x="0" y="3985304"/>
                </a:cubicBezTo>
                <a:cubicBezTo>
                  <a:pt x="-36185" y="3776134"/>
                  <a:pt x="61147" y="3687044"/>
                  <a:pt x="0" y="3440868"/>
                </a:cubicBezTo>
                <a:cubicBezTo>
                  <a:pt x="-61147" y="3194692"/>
                  <a:pt x="16315" y="3139768"/>
                  <a:pt x="0" y="3027097"/>
                </a:cubicBezTo>
                <a:cubicBezTo>
                  <a:pt x="-16315" y="2914426"/>
                  <a:pt x="18900" y="2548991"/>
                  <a:pt x="0" y="2395551"/>
                </a:cubicBezTo>
                <a:cubicBezTo>
                  <a:pt x="-18900" y="2242111"/>
                  <a:pt x="9383" y="1967477"/>
                  <a:pt x="0" y="1851115"/>
                </a:cubicBezTo>
                <a:cubicBezTo>
                  <a:pt x="-9383" y="1734753"/>
                  <a:pt x="986" y="1349794"/>
                  <a:pt x="0" y="1088905"/>
                </a:cubicBezTo>
                <a:close/>
              </a:path>
              <a:path w="11645798" h="6533297" stroke="0" extrusionOk="0">
                <a:moveTo>
                  <a:pt x="0" y="1088905"/>
                </a:moveTo>
                <a:cubicBezTo>
                  <a:pt x="53101" y="458793"/>
                  <a:pt x="442837" y="30527"/>
                  <a:pt x="1088905" y="0"/>
                </a:cubicBezTo>
                <a:cubicBezTo>
                  <a:pt x="1206731" y="-29409"/>
                  <a:pt x="1298960" y="5530"/>
                  <a:pt x="1491294" y="0"/>
                </a:cubicBezTo>
                <a:cubicBezTo>
                  <a:pt x="1683628" y="-5530"/>
                  <a:pt x="1863763" y="55363"/>
                  <a:pt x="1988364" y="0"/>
                </a:cubicBezTo>
                <a:cubicBezTo>
                  <a:pt x="2112965" y="-55363"/>
                  <a:pt x="2413413" y="76956"/>
                  <a:pt x="2769473" y="0"/>
                </a:cubicBezTo>
                <a:cubicBezTo>
                  <a:pt x="3125533" y="-76956"/>
                  <a:pt x="3201857" y="75828"/>
                  <a:pt x="3455902" y="0"/>
                </a:cubicBezTo>
                <a:cubicBezTo>
                  <a:pt x="3709947" y="-75828"/>
                  <a:pt x="3889013" y="88545"/>
                  <a:pt x="4237011" y="0"/>
                </a:cubicBezTo>
                <a:cubicBezTo>
                  <a:pt x="4585009" y="-88545"/>
                  <a:pt x="4587955" y="26409"/>
                  <a:pt x="4734080" y="0"/>
                </a:cubicBezTo>
                <a:cubicBezTo>
                  <a:pt x="4880205" y="-26409"/>
                  <a:pt x="5037491" y="4306"/>
                  <a:pt x="5136470" y="0"/>
                </a:cubicBezTo>
                <a:cubicBezTo>
                  <a:pt x="5235449" y="-4306"/>
                  <a:pt x="5642956" y="62687"/>
                  <a:pt x="5917579" y="0"/>
                </a:cubicBezTo>
                <a:cubicBezTo>
                  <a:pt x="6192202" y="-62687"/>
                  <a:pt x="6342057" y="79953"/>
                  <a:pt x="6698688" y="0"/>
                </a:cubicBezTo>
                <a:cubicBezTo>
                  <a:pt x="7055319" y="-79953"/>
                  <a:pt x="7309407" y="39846"/>
                  <a:pt x="7479797" y="0"/>
                </a:cubicBezTo>
                <a:cubicBezTo>
                  <a:pt x="7650187" y="-39846"/>
                  <a:pt x="7872491" y="9992"/>
                  <a:pt x="8166226" y="0"/>
                </a:cubicBezTo>
                <a:cubicBezTo>
                  <a:pt x="8459961" y="-9992"/>
                  <a:pt x="8554375" y="38840"/>
                  <a:pt x="8757975" y="0"/>
                </a:cubicBezTo>
                <a:cubicBezTo>
                  <a:pt x="8961575" y="-38840"/>
                  <a:pt x="8986012" y="4801"/>
                  <a:pt x="9065685" y="0"/>
                </a:cubicBezTo>
                <a:cubicBezTo>
                  <a:pt x="9145358" y="-4801"/>
                  <a:pt x="9417130" y="48844"/>
                  <a:pt x="9562754" y="0"/>
                </a:cubicBezTo>
                <a:cubicBezTo>
                  <a:pt x="9708378" y="-48844"/>
                  <a:pt x="9736717" y="34505"/>
                  <a:pt x="9870464" y="0"/>
                </a:cubicBezTo>
                <a:cubicBezTo>
                  <a:pt x="10004211" y="-34505"/>
                  <a:pt x="10272735" y="42284"/>
                  <a:pt x="10556893" y="0"/>
                </a:cubicBezTo>
                <a:cubicBezTo>
                  <a:pt x="11142094" y="-42383"/>
                  <a:pt x="11760246" y="474773"/>
                  <a:pt x="11645798" y="1088905"/>
                </a:cubicBezTo>
                <a:cubicBezTo>
                  <a:pt x="11647282" y="1335868"/>
                  <a:pt x="11620762" y="1417429"/>
                  <a:pt x="11645798" y="1676896"/>
                </a:cubicBezTo>
                <a:cubicBezTo>
                  <a:pt x="11670834" y="1936363"/>
                  <a:pt x="11604970" y="2028654"/>
                  <a:pt x="11645798" y="2177777"/>
                </a:cubicBezTo>
                <a:cubicBezTo>
                  <a:pt x="11686626" y="2326900"/>
                  <a:pt x="11587863" y="2556617"/>
                  <a:pt x="11645798" y="2722213"/>
                </a:cubicBezTo>
                <a:cubicBezTo>
                  <a:pt x="11703733" y="2887809"/>
                  <a:pt x="11619467" y="3003421"/>
                  <a:pt x="11645798" y="3266649"/>
                </a:cubicBezTo>
                <a:cubicBezTo>
                  <a:pt x="11672129" y="3529877"/>
                  <a:pt x="11644723" y="3681001"/>
                  <a:pt x="11645798" y="3811084"/>
                </a:cubicBezTo>
                <a:cubicBezTo>
                  <a:pt x="11646873" y="3941167"/>
                  <a:pt x="11604518" y="4044906"/>
                  <a:pt x="11645798" y="4268411"/>
                </a:cubicBezTo>
                <a:cubicBezTo>
                  <a:pt x="11687078" y="4491916"/>
                  <a:pt x="11624111" y="4546496"/>
                  <a:pt x="11645798" y="4682182"/>
                </a:cubicBezTo>
                <a:cubicBezTo>
                  <a:pt x="11667485" y="4817868"/>
                  <a:pt x="11630142" y="5067448"/>
                  <a:pt x="11645798" y="5444392"/>
                </a:cubicBezTo>
                <a:cubicBezTo>
                  <a:pt x="11663076" y="5962798"/>
                  <a:pt x="11112520" y="6623473"/>
                  <a:pt x="10556893" y="6533297"/>
                </a:cubicBezTo>
                <a:cubicBezTo>
                  <a:pt x="10495158" y="6553566"/>
                  <a:pt x="10364472" y="6523271"/>
                  <a:pt x="10249183" y="6533297"/>
                </a:cubicBezTo>
                <a:cubicBezTo>
                  <a:pt x="10133894" y="6543323"/>
                  <a:pt x="9785373" y="6517904"/>
                  <a:pt x="9468074" y="6533297"/>
                </a:cubicBezTo>
                <a:cubicBezTo>
                  <a:pt x="9150775" y="6548690"/>
                  <a:pt x="8905783" y="6513267"/>
                  <a:pt x="8686965" y="6533297"/>
                </a:cubicBezTo>
                <a:cubicBezTo>
                  <a:pt x="8468147" y="6553327"/>
                  <a:pt x="8429131" y="6529514"/>
                  <a:pt x="8284576" y="6533297"/>
                </a:cubicBezTo>
                <a:cubicBezTo>
                  <a:pt x="8140021" y="6537080"/>
                  <a:pt x="7826354" y="6482290"/>
                  <a:pt x="7692827" y="6533297"/>
                </a:cubicBezTo>
                <a:cubicBezTo>
                  <a:pt x="7559300" y="6584304"/>
                  <a:pt x="7286439" y="6520283"/>
                  <a:pt x="7101077" y="6533297"/>
                </a:cubicBezTo>
                <a:cubicBezTo>
                  <a:pt x="6915715" y="6546311"/>
                  <a:pt x="6697234" y="6454632"/>
                  <a:pt x="6319968" y="6533297"/>
                </a:cubicBezTo>
                <a:cubicBezTo>
                  <a:pt x="5942702" y="6611962"/>
                  <a:pt x="5963173" y="6481022"/>
                  <a:pt x="5633539" y="6533297"/>
                </a:cubicBezTo>
                <a:cubicBezTo>
                  <a:pt x="5303905" y="6585572"/>
                  <a:pt x="5472703" y="6502268"/>
                  <a:pt x="5325830" y="6533297"/>
                </a:cubicBezTo>
                <a:cubicBezTo>
                  <a:pt x="5178957" y="6564326"/>
                  <a:pt x="4994724" y="6483557"/>
                  <a:pt x="4734080" y="6533297"/>
                </a:cubicBezTo>
                <a:cubicBezTo>
                  <a:pt x="4473436" y="6583037"/>
                  <a:pt x="4420304" y="6501960"/>
                  <a:pt x="4331691" y="6533297"/>
                </a:cubicBezTo>
                <a:cubicBezTo>
                  <a:pt x="4243078" y="6564634"/>
                  <a:pt x="3981643" y="6489364"/>
                  <a:pt x="3739942" y="6533297"/>
                </a:cubicBezTo>
                <a:cubicBezTo>
                  <a:pt x="3498241" y="6577230"/>
                  <a:pt x="3421926" y="6531889"/>
                  <a:pt x="3242872" y="6533297"/>
                </a:cubicBezTo>
                <a:cubicBezTo>
                  <a:pt x="3063818" y="6534705"/>
                  <a:pt x="3034480" y="6509094"/>
                  <a:pt x="2935163" y="6533297"/>
                </a:cubicBezTo>
                <a:cubicBezTo>
                  <a:pt x="2835846" y="6557500"/>
                  <a:pt x="2523288" y="6485582"/>
                  <a:pt x="2248734" y="6533297"/>
                </a:cubicBezTo>
                <a:cubicBezTo>
                  <a:pt x="1974180" y="6581012"/>
                  <a:pt x="1644158" y="6411227"/>
                  <a:pt x="1088905" y="6533297"/>
                </a:cubicBezTo>
                <a:cubicBezTo>
                  <a:pt x="452453" y="6387979"/>
                  <a:pt x="7120" y="5924568"/>
                  <a:pt x="0" y="5444392"/>
                </a:cubicBezTo>
                <a:cubicBezTo>
                  <a:pt x="-21841" y="5240907"/>
                  <a:pt x="22891" y="5123868"/>
                  <a:pt x="0" y="4812846"/>
                </a:cubicBezTo>
                <a:cubicBezTo>
                  <a:pt x="-22891" y="4501824"/>
                  <a:pt x="2143" y="4414825"/>
                  <a:pt x="0" y="4181301"/>
                </a:cubicBezTo>
                <a:cubicBezTo>
                  <a:pt x="-2143" y="3947778"/>
                  <a:pt x="43379" y="3889037"/>
                  <a:pt x="0" y="3680420"/>
                </a:cubicBezTo>
                <a:cubicBezTo>
                  <a:pt x="-43379" y="3471803"/>
                  <a:pt x="2158" y="3299139"/>
                  <a:pt x="0" y="3092429"/>
                </a:cubicBezTo>
                <a:cubicBezTo>
                  <a:pt x="-2158" y="2885719"/>
                  <a:pt x="41613" y="2813162"/>
                  <a:pt x="0" y="2635103"/>
                </a:cubicBezTo>
                <a:cubicBezTo>
                  <a:pt x="-41613" y="2457044"/>
                  <a:pt x="51486" y="2372903"/>
                  <a:pt x="0" y="2134222"/>
                </a:cubicBezTo>
                <a:cubicBezTo>
                  <a:pt x="-51486" y="1895541"/>
                  <a:pt x="1334" y="1766116"/>
                  <a:pt x="0" y="1633341"/>
                </a:cubicBezTo>
                <a:cubicBezTo>
                  <a:pt x="-1334" y="1500566"/>
                  <a:pt x="34549" y="1246143"/>
                  <a:pt x="0" y="1088905"/>
                </a:cubicBezTo>
                <a:close/>
              </a:path>
            </a:pathLst>
          </a:custGeom>
          <a:solidFill>
            <a:schemeClr val="bg1"/>
          </a:solidFill>
          <a:ln>
            <a:extLst>
              <a:ext uri="{C807C97D-BFC1-408E-A445-0C87EB9F89A2}">
                <ask:lineSketchStyleProps xmlns:ask="http://schemas.microsoft.com/office/drawing/2018/sketchyshapes" xmlns="" sd="308963777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52551F2-0849-3254-1986-7B241186460D}"/>
              </a:ext>
            </a:extLst>
          </p:cNvPr>
          <p:cNvSpPr txBox="1"/>
          <p:nvPr/>
        </p:nvSpPr>
        <p:spPr>
          <a:xfrm>
            <a:off x="459849" y="349478"/>
            <a:ext cx="11352828" cy="1537087"/>
          </a:xfrm>
          <a:prstGeom prst="rect">
            <a:avLst/>
          </a:prstGeom>
          <a:noFill/>
        </p:spPr>
        <p:txBody>
          <a:bodyPr wrap="square" rtlCol="0">
            <a:spAutoFit/>
          </a:bodyPr>
          <a:lstStyle/>
          <a:p>
            <a:pPr>
              <a:lnSpc>
                <a:spcPct val="150000"/>
              </a:lnSpc>
            </a:pPr>
            <a:r>
              <a:rPr lang="en-US" sz="3300" b="1">
                <a:solidFill>
                  <a:srgbClr val="002060"/>
                </a:solidFill>
              </a:rPr>
              <a:t>3. Vì sao nói mảnh vườn quanh nhà sàn của Bác là “cái gốc của mọi niềm vui, của màu xanh và vị ngọt bùi nở ra vô tận”?</a:t>
            </a:r>
          </a:p>
        </p:txBody>
      </p:sp>
      <p:pic>
        <p:nvPicPr>
          <p:cNvPr id="36" name="Picture 35" descr="A picture containing tree, art, flower&#10;&#10;Description automatically generated with medium confidence">
            <a:extLst>
              <a:ext uri="{FF2B5EF4-FFF2-40B4-BE49-F238E27FC236}">
                <a16:creationId xmlns:a16="http://schemas.microsoft.com/office/drawing/2014/main" xmlns="" id="{F9FF9499-0C7D-7172-B913-1EEDAFDC2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93736"/>
            <a:ext cx="5784574" cy="1050105"/>
          </a:xfrm>
          <a:prstGeom prst="rect">
            <a:avLst/>
          </a:prstGeom>
        </p:spPr>
      </p:pic>
      <p:pic>
        <p:nvPicPr>
          <p:cNvPr id="37" name="Picture 36" descr="A picture containing tree, art, flower&#10;&#10;Description automatically generated with medium confidence">
            <a:extLst>
              <a:ext uri="{FF2B5EF4-FFF2-40B4-BE49-F238E27FC236}">
                <a16:creationId xmlns:a16="http://schemas.microsoft.com/office/drawing/2014/main" xmlns="" id="{35C5F640-2F2C-0220-4F3E-1424B4ED2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17" y="5790427"/>
            <a:ext cx="5784574" cy="1050105"/>
          </a:xfrm>
          <a:prstGeom prst="rect">
            <a:avLst/>
          </a:prstGeom>
        </p:spPr>
      </p:pic>
      <p:pic>
        <p:nvPicPr>
          <p:cNvPr id="38" name="Picture 37" descr="A picture containing tree, art, flower&#10;&#10;Description automatically generated with medium confidence">
            <a:extLst>
              <a:ext uri="{FF2B5EF4-FFF2-40B4-BE49-F238E27FC236}">
                <a16:creationId xmlns:a16="http://schemas.microsoft.com/office/drawing/2014/main" xmlns="" id="{C059617B-4838-F39F-69C6-858E70022C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2859"/>
          <a:stretch/>
        </p:blipFill>
        <p:spPr>
          <a:xfrm>
            <a:off x="10622034" y="5787118"/>
            <a:ext cx="1569966" cy="1050105"/>
          </a:xfrm>
          <a:prstGeom prst="rect">
            <a:avLst/>
          </a:prstGeom>
        </p:spPr>
      </p:pic>
      <p:sp>
        <p:nvSpPr>
          <p:cNvPr id="4" name="TextBox 3">
            <a:extLst>
              <a:ext uri="{FF2B5EF4-FFF2-40B4-BE49-F238E27FC236}">
                <a16:creationId xmlns:a16="http://schemas.microsoft.com/office/drawing/2014/main" xmlns="" id="{25CCD739-05FC-A8E5-5334-B3E20A3E01CA}"/>
              </a:ext>
            </a:extLst>
          </p:cNvPr>
          <p:cNvSpPr txBox="1"/>
          <p:nvPr/>
        </p:nvSpPr>
        <p:spPr>
          <a:xfrm>
            <a:off x="749797" y="1844554"/>
            <a:ext cx="4284979" cy="775340"/>
          </a:xfrm>
          <a:prstGeom prst="rect">
            <a:avLst/>
          </a:prstGeom>
          <a:noFill/>
        </p:spPr>
        <p:txBody>
          <a:bodyPr wrap="square" rtlCol="0">
            <a:spAutoFit/>
          </a:bodyPr>
          <a:lstStyle/>
          <a:p>
            <a:pPr>
              <a:lnSpc>
                <a:spcPct val="150000"/>
              </a:lnSpc>
            </a:pPr>
            <a:r>
              <a:rPr lang="en-US" sz="3300" i="1" u="sng"/>
              <a:t>Đáp án đúng:</a:t>
            </a:r>
          </a:p>
        </p:txBody>
      </p:sp>
      <p:grpSp>
        <p:nvGrpSpPr>
          <p:cNvPr id="14" name="Group 13">
            <a:extLst>
              <a:ext uri="{FF2B5EF4-FFF2-40B4-BE49-F238E27FC236}">
                <a16:creationId xmlns:a16="http://schemas.microsoft.com/office/drawing/2014/main" xmlns="" id="{3DA21EEB-A836-201E-91C2-DCF3B4D56908}"/>
              </a:ext>
            </a:extLst>
          </p:cNvPr>
          <p:cNvGrpSpPr/>
          <p:nvPr/>
        </p:nvGrpSpPr>
        <p:grpSpPr>
          <a:xfrm>
            <a:off x="341030" y="2925120"/>
            <a:ext cx="11565367" cy="856902"/>
            <a:chOff x="382891" y="3249289"/>
            <a:chExt cx="11448614" cy="856902"/>
          </a:xfrm>
        </p:grpSpPr>
        <p:sp>
          <p:nvSpPr>
            <p:cNvPr id="9" name="Rectangle: Rounded Corners 8">
              <a:extLst>
                <a:ext uri="{FF2B5EF4-FFF2-40B4-BE49-F238E27FC236}">
                  <a16:creationId xmlns:a16="http://schemas.microsoft.com/office/drawing/2014/main" xmlns="" id="{338B0712-D1E6-37DC-7445-9C837AA5EBA4}"/>
                </a:ext>
              </a:extLst>
            </p:cNvPr>
            <p:cNvSpPr/>
            <p:nvPr/>
          </p:nvSpPr>
          <p:spPr>
            <a:xfrm>
              <a:off x="382891" y="3330851"/>
              <a:ext cx="11389523" cy="775340"/>
            </a:xfrm>
            <a:prstGeom prst="roundRect">
              <a:avLst>
                <a:gd name="adj" fmla="val 50000"/>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2652AD55-AFFD-DE8C-EE0B-1054CE22188F}"/>
                </a:ext>
              </a:extLst>
            </p:cNvPr>
            <p:cNvSpPr txBox="1"/>
            <p:nvPr/>
          </p:nvSpPr>
          <p:spPr>
            <a:xfrm>
              <a:off x="440384" y="3249289"/>
              <a:ext cx="11391121" cy="854080"/>
            </a:xfrm>
            <a:prstGeom prst="rect">
              <a:avLst/>
            </a:prstGeom>
            <a:noFill/>
          </p:spPr>
          <p:txBody>
            <a:bodyPr wrap="square" rtlCol="0">
              <a:spAutoFit/>
            </a:bodyPr>
            <a:lstStyle/>
            <a:p>
              <a:pPr>
                <a:lnSpc>
                  <a:spcPct val="150000"/>
                </a:lnSpc>
              </a:pPr>
              <a:r>
                <a:rPr lang="en-US" sz="3300" dirty="0" err="1"/>
                <a:t>Vì</a:t>
              </a:r>
              <a:r>
                <a:rPr lang="en-US" sz="3300" dirty="0"/>
                <a:t> </a:t>
              </a:r>
              <a:r>
                <a:rPr lang="en-US" sz="3300" dirty="0" err="1" smtClean="0"/>
                <a:t>cây</a:t>
              </a:r>
              <a:r>
                <a:rPr lang="en-US" sz="3300" dirty="0" smtClean="0"/>
                <a:t> </a:t>
              </a:r>
              <a:r>
                <a:rPr lang="en-US" sz="3300" dirty="0" err="1"/>
                <a:t>trong</a:t>
              </a:r>
              <a:r>
                <a:rPr lang="en-US" sz="3300" dirty="0"/>
                <a:t> </a:t>
              </a:r>
              <a:r>
                <a:rPr lang="en-US" sz="3300" dirty="0" err="1"/>
                <a:t>vườn</a:t>
              </a:r>
              <a:r>
                <a:rPr lang="en-US" sz="3300" dirty="0"/>
                <a:t> </a:t>
              </a:r>
              <a:r>
                <a:rPr lang="en-US" sz="3300" dirty="0" err="1"/>
                <a:t>là</a:t>
              </a:r>
              <a:r>
                <a:rPr lang="en-US" sz="3300" dirty="0"/>
                <a:t> </a:t>
              </a:r>
              <a:r>
                <a:rPr lang="en-US" sz="3300" dirty="0" err="1"/>
                <a:t>của</a:t>
              </a:r>
              <a:r>
                <a:rPr lang="en-US" sz="3300" dirty="0"/>
                <a:t> </a:t>
              </a:r>
              <a:r>
                <a:rPr lang="en-US" sz="3300" dirty="0" err="1"/>
                <a:t>nhân</a:t>
              </a:r>
              <a:r>
                <a:rPr lang="en-US" sz="3300" dirty="0"/>
                <a:t> </a:t>
              </a:r>
              <a:r>
                <a:rPr lang="en-US" sz="3300" dirty="0" err="1"/>
                <a:t>dân</a:t>
              </a:r>
              <a:r>
                <a:rPr lang="en-US" sz="3300" dirty="0"/>
                <a:t> </a:t>
              </a:r>
              <a:r>
                <a:rPr lang="en-US" sz="3300" dirty="0" err="1"/>
                <a:t>các</a:t>
              </a:r>
              <a:r>
                <a:rPr lang="en-US" sz="3300" dirty="0"/>
                <a:t> </a:t>
              </a:r>
              <a:r>
                <a:rPr lang="en-US" sz="3300" dirty="0" err="1"/>
                <a:t>vùng</a:t>
              </a:r>
              <a:r>
                <a:rPr lang="en-US" sz="3300" dirty="0"/>
                <a:t>, </a:t>
              </a:r>
              <a:r>
                <a:rPr lang="en-US" sz="3300" dirty="0" err="1"/>
                <a:t>miền</a:t>
              </a:r>
              <a:r>
                <a:rPr lang="en-US" sz="3300" dirty="0"/>
                <a:t> </a:t>
              </a:r>
              <a:r>
                <a:rPr lang="en-US" sz="3300" dirty="0" err="1"/>
                <a:t>gửi</a:t>
              </a:r>
              <a:r>
                <a:rPr lang="en-US" sz="3300" dirty="0"/>
                <a:t> </a:t>
              </a:r>
              <a:r>
                <a:rPr lang="en-US" sz="3300" dirty="0" err="1"/>
                <a:t>về</a:t>
              </a:r>
              <a:r>
                <a:rPr lang="en-US" sz="3300" dirty="0"/>
                <a:t> </a:t>
              </a:r>
              <a:r>
                <a:rPr lang="en-US" sz="3300" dirty="0" err="1"/>
                <a:t>biếu</a:t>
              </a:r>
              <a:r>
                <a:rPr lang="en-US" sz="3300" dirty="0"/>
                <a:t> </a:t>
              </a:r>
              <a:r>
                <a:rPr lang="en-US" sz="3300" dirty="0" err="1"/>
                <a:t>Bác</a:t>
              </a:r>
              <a:r>
                <a:rPr lang="en-US" sz="3300" dirty="0"/>
                <a:t>.</a:t>
              </a:r>
            </a:p>
          </p:txBody>
        </p:sp>
      </p:grpSp>
      <p:grpSp>
        <p:nvGrpSpPr>
          <p:cNvPr id="22" name="Group 21">
            <a:extLst>
              <a:ext uri="{FF2B5EF4-FFF2-40B4-BE49-F238E27FC236}">
                <a16:creationId xmlns:a16="http://schemas.microsoft.com/office/drawing/2014/main" xmlns="" id="{97924B3F-4E26-0040-B379-BA80CF41AE2D}"/>
              </a:ext>
            </a:extLst>
          </p:cNvPr>
          <p:cNvGrpSpPr/>
          <p:nvPr/>
        </p:nvGrpSpPr>
        <p:grpSpPr>
          <a:xfrm>
            <a:off x="341030" y="4308631"/>
            <a:ext cx="11509940" cy="819430"/>
            <a:chOff x="402425" y="5049250"/>
            <a:chExt cx="11509940" cy="819430"/>
          </a:xfrm>
        </p:grpSpPr>
        <p:sp>
          <p:nvSpPr>
            <p:cNvPr id="18" name="Rectangle: Rounded Corners 17">
              <a:extLst>
                <a:ext uri="{FF2B5EF4-FFF2-40B4-BE49-F238E27FC236}">
                  <a16:creationId xmlns:a16="http://schemas.microsoft.com/office/drawing/2014/main" xmlns="" id="{A6FA74BF-AD2C-C276-9697-654A389A8548}"/>
                </a:ext>
              </a:extLst>
            </p:cNvPr>
            <p:cNvSpPr/>
            <p:nvPr/>
          </p:nvSpPr>
          <p:spPr>
            <a:xfrm>
              <a:off x="402425" y="5093340"/>
              <a:ext cx="11389523" cy="775340"/>
            </a:xfrm>
            <a:prstGeom prst="roundRect">
              <a:avLst>
                <a:gd name="adj" fmla="val 50000"/>
              </a:avLst>
            </a:prstGeom>
            <a:solidFill>
              <a:srgbClr val="CC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F4A10106-0FB0-20F9-AB4D-C4736E0580C1}"/>
                </a:ext>
              </a:extLst>
            </p:cNvPr>
            <p:cNvSpPr txBox="1"/>
            <p:nvPr/>
          </p:nvSpPr>
          <p:spPr>
            <a:xfrm>
              <a:off x="521244" y="5049250"/>
              <a:ext cx="11391121" cy="775340"/>
            </a:xfrm>
            <a:prstGeom prst="rect">
              <a:avLst/>
            </a:prstGeom>
            <a:noFill/>
          </p:spPr>
          <p:txBody>
            <a:bodyPr wrap="square" rtlCol="0">
              <a:spAutoFit/>
            </a:bodyPr>
            <a:lstStyle/>
            <a:p>
              <a:pPr>
                <a:lnSpc>
                  <a:spcPct val="150000"/>
                </a:lnSpc>
              </a:pPr>
              <a:r>
                <a:rPr lang="en-US" sz="3300"/>
                <a:t>Vì cây trong vườn được chăm sóc bằng tình cảm yêu thương.</a:t>
              </a:r>
            </a:p>
          </p:txBody>
        </p:sp>
      </p:grpSp>
    </p:spTree>
    <p:extLst>
      <p:ext uri="{BB962C8B-B14F-4D97-AF65-F5344CB8AC3E}">
        <p14:creationId xmlns:p14="http://schemas.microsoft.com/office/powerpoint/2010/main" val="829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8" fill="hold" nodeType="withEffect">
                                  <p:stCondLst>
                                    <p:cond delay="15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2286E9B-D199-9C30-0824-A1AAC530EED5}"/>
              </a:ext>
            </a:extLst>
          </p:cNvPr>
          <p:cNvSpPr/>
          <p:nvPr/>
        </p:nvSpPr>
        <p:spPr>
          <a:xfrm>
            <a:off x="1619129" y="2268853"/>
            <a:ext cx="10008618" cy="2466297"/>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D6DCF9F-8F3E-000F-E45E-6A638591562E}"/>
              </a:ext>
            </a:extLst>
          </p:cNvPr>
          <p:cNvSpPr txBox="1"/>
          <p:nvPr/>
        </p:nvSpPr>
        <p:spPr>
          <a:xfrm>
            <a:off x="3112587" y="593701"/>
            <a:ext cx="6780919" cy="1200329"/>
          </a:xfrm>
          <a:prstGeom prst="rect">
            <a:avLst/>
          </a:prstGeom>
          <a:noFill/>
        </p:spPr>
        <p:txBody>
          <a:bodyPr wrap="square" rtlCol="0">
            <a:spAutoFit/>
          </a:bodyPr>
          <a:lstStyle/>
          <a:p>
            <a:pPr algn="ctr"/>
            <a:r>
              <a:rPr lang="en-US" sz="7200">
                <a:solidFill>
                  <a:schemeClr val="accent2">
                    <a:lumMod val="75000"/>
                  </a:schemeClr>
                </a:solidFill>
                <a:latin typeface="UVN Banh Mi" pitchFamily="2" charset="0"/>
              </a:rPr>
              <a:t>Ý CHÍNH ĐOẠN 3</a:t>
            </a:r>
          </a:p>
        </p:txBody>
      </p:sp>
      <p:sp>
        <p:nvSpPr>
          <p:cNvPr id="7" name="TextBox 6">
            <a:extLst>
              <a:ext uri="{FF2B5EF4-FFF2-40B4-BE49-F238E27FC236}">
                <a16:creationId xmlns:a16="http://schemas.microsoft.com/office/drawing/2014/main" xmlns="" id="{3B629E48-E3F0-BE09-E1BB-E448464D83BF}"/>
              </a:ext>
            </a:extLst>
          </p:cNvPr>
          <p:cNvSpPr txBox="1"/>
          <p:nvPr/>
        </p:nvSpPr>
        <p:spPr>
          <a:xfrm>
            <a:off x="1736066" y="2259408"/>
            <a:ext cx="9891681" cy="2475742"/>
          </a:xfrm>
          <a:prstGeom prst="rect">
            <a:avLst/>
          </a:prstGeom>
          <a:noFill/>
        </p:spPr>
        <p:txBody>
          <a:bodyPr wrap="square" rtlCol="0">
            <a:spAutoFit/>
          </a:bodyPr>
          <a:lstStyle/>
          <a:p>
            <a:pPr algn="just">
              <a:lnSpc>
                <a:spcPct val="120000"/>
              </a:lnSpc>
            </a:pPr>
            <a:r>
              <a:rPr lang="en-US" sz="4400"/>
              <a:t>Nhờ bàn tay sắp xếp, chăm sóc của Bác, của mọi người nên vườn cây của Bác thoáng đãng bốn mùa tỏa ngát hương sắc.</a:t>
            </a:r>
          </a:p>
        </p:txBody>
      </p:sp>
      <p:pic>
        <p:nvPicPr>
          <p:cNvPr id="1026" name="Picture 2" descr="Hình ảnh Cây Hoa Với Hình Minh Họa Phim Hoạt Hình Phẳng PNG ...">
            <a:extLst>
              <a:ext uri="{FF2B5EF4-FFF2-40B4-BE49-F238E27FC236}">
                <a16:creationId xmlns:a16="http://schemas.microsoft.com/office/drawing/2014/main" xmlns="" id="{5A2A5143-B9E0-4D2C-E68B-96364BE858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924" t="9504" r="9665" b="9595"/>
          <a:stretch/>
        </p:blipFill>
        <p:spPr bwMode="auto">
          <a:xfrm>
            <a:off x="9366464" y="4130091"/>
            <a:ext cx="2825536" cy="2842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child holding a book and pointing at something&#10;&#10;Description automatically generated">
            <a:extLst>
              <a:ext uri="{FF2B5EF4-FFF2-40B4-BE49-F238E27FC236}">
                <a16:creationId xmlns:a16="http://schemas.microsoft.com/office/drawing/2014/main" xmlns="" id="{132EF991-2CB9-4A67-EBF8-C3C6AD10E7B2}"/>
              </a:ext>
            </a:extLst>
          </p:cNvPr>
          <p:cNvPicPr>
            <a:picLocks noChangeAspect="1"/>
          </p:cNvPicPr>
          <p:nvPr/>
        </p:nvPicPr>
        <p:blipFill rotWithShape="1">
          <a:blip r:embed="rId6">
            <a:extLst>
              <a:ext uri="{28A0092B-C50C-407E-A947-70E740481C1C}">
                <a14:useLocalDpi xmlns:a14="http://schemas.microsoft.com/office/drawing/2010/main" val="0"/>
              </a:ext>
            </a:extLst>
          </a:blip>
          <a:srcRect l="1182" r="1"/>
          <a:stretch/>
        </p:blipFill>
        <p:spPr>
          <a:xfrm flipH="1">
            <a:off x="25551" y="3285966"/>
            <a:ext cx="4212236" cy="3572034"/>
          </a:xfrm>
          <a:prstGeom prst="rect">
            <a:avLst/>
          </a:prstGeom>
        </p:spPr>
      </p:pic>
      <p:pic>
        <p:nvPicPr>
          <p:cNvPr id="12" name="Picture 11" descr="A paper airplane with a heart on it&#10;&#10;Description automatically generated">
            <a:extLst>
              <a:ext uri="{FF2B5EF4-FFF2-40B4-BE49-F238E27FC236}">
                <a16:creationId xmlns:a16="http://schemas.microsoft.com/office/drawing/2014/main" xmlns="" id="{F6C82893-4F45-FBBF-D713-DEC02C8D0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2132" y="346221"/>
            <a:ext cx="2882880" cy="1731663"/>
          </a:xfrm>
          <a:prstGeom prst="rect">
            <a:avLst/>
          </a:prstGeom>
        </p:spPr>
      </p:pic>
      <p:pic>
        <p:nvPicPr>
          <p:cNvPr id="1030" name="Picture 6" descr="Nghị luận về lợi ích của việc học nhóm (2 Mẫu)">
            <a:extLst>
              <a:ext uri="{FF2B5EF4-FFF2-40B4-BE49-F238E27FC236}">
                <a16:creationId xmlns:a16="http://schemas.microsoft.com/office/drawing/2014/main" xmlns="" id="{EF1E83F9-2912-386D-E096-667F2569410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70" b="97548" l="1429" r="95429">
                        <a14:foregroundMark x1="18143" y1="23161" x2="24857" y2="58583"/>
                        <a14:foregroundMark x1="16857" y1="59946" x2="7286" y2="91826"/>
                        <a14:foregroundMark x1="7286" y1="91826" x2="7143" y2="93460"/>
                        <a14:foregroundMark x1="1571" y1="94278" x2="1571" y2="94278"/>
                        <a14:foregroundMark x1="30000" y1="80926" x2="28714" y2="97275"/>
                        <a14:foregroundMark x1="39571" y1="89918" x2="46286" y2="97275"/>
                        <a14:foregroundMark x1="49429" y1="86649" x2="49429" y2="86649"/>
                        <a14:foregroundMark x1="42857" y1="86104" x2="48571" y2="89101"/>
                        <a14:foregroundMark x1="50286" y1="91281" x2="49857" y2="97820"/>
                        <a14:foregroundMark x1="50143" y1="90736" x2="46000" y2="85831"/>
                        <a14:foregroundMark x1="49000" y1="86921" x2="49000" y2="86921"/>
                        <a14:foregroundMark x1="46286" y1="85286" x2="50714" y2="91281"/>
                        <a14:foregroundMark x1="47571" y1="86649" x2="51000" y2="92916"/>
                        <a14:foregroundMark x1="49143" y1="86104" x2="49143" y2="86104"/>
                        <a14:foregroundMark x1="47857" y1="86104" x2="50571" y2="87738"/>
                        <a14:foregroundMark x1="50286" y1="85831" x2="50286" y2="85831"/>
                        <a14:foregroundMark x1="49000" y1="3270" x2="49000" y2="3270"/>
                        <a14:foregroundMark x1="70571" y1="36512" x2="69143" y2="24796"/>
                        <a14:foregroundMark x1="62286" y1="30245" x2="62286" y2="37602"/>
                        <a14:foregroundMark x1="92286" y1="32425" x2="95429" y2="47139"/>
                        <a14:foregroundMark x1="67571" y1="59128" x2="67571" y2="67302"/>
                        <a14:foregroundMark x1="76857" y1="62670" x2="76857" y2="62670"/>
                        <a14:foregroundMark x1="72571" y1="92098" x2="80000" y2="90463"/>
                        <a14:foregroundMark x1="80000" y1="90463" x2="89000" y2="91826"/>
                        <a14:foregroundMark x1="88000" y1="74932" x2="87143" y2="92098"/>
                        <a14:foregroundMark x1="90143" y1="72752" x2="90286" y2="92643"/>
                        <a14:foregroundMark x1="89857" y1="70572" x2="90143" y2="77657"/>
                        <a14:foregroundMark x1="90143" y1="70300" x2="90286" y2="78747"/>
                        <a14:foregroundMark x1="90714" y1="72752" x2="91857" y2="78747"/>
                      </a14:backgroundRemoval>
                    </a14:imgEffect>
                  </a14:imgLayer>
                </a14:imgProps>
              </a:ext>
              <a:ext uri="{28A0092B-C50C-407E-A947-70E740481C1C}">
                <a14:useLocalDpi xmlns:a14="http://schemas.microsoft.com/office/drawing/2010/main" val="0"/>
              </a:ext>
            </a:extLst>
          </a:blip>
          <a:srcRect/>
          <a:stretch>
            <a:fillRect/>
          </a:stretch>
        </p:blipFill>
        <p:spPr bwMode="auto">
          <a:xfrm>
            <a:off x="4032943" y="4694737"/>
            <a:ext cx="4126114" cy="216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266" name="Picture 2" descr="Fruit garden Vectors &amp; Illustrations for Free Download | Freepik">
            <a:extLst>
              <a:ext uri="{FF2B5EF4-FFF2-40B4-BE49-F238E27FC236}">
                <a16:creationId xmlns:a16="http://schemas.microsoft.com/office/drawing/2014/main" xmlns="" id="{26BFEEEA-33D6-7B11-DCA4-B15D96B122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a:stretch>
            <a:fillRect/>
          </a:stretch>
        </p:blipFill>
        <p:spPr bwMode="auto">
          <a:xfrm>
            <a:off x="-310380" y="170236"/>
            <a:ext cx="9647359" cy="5024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uit garden Vectors &amp; Illustrations for Free Download | Freepik">
            <a:extLst>
              <a:ext uri="{FF2B5EF4-FFF2-40B4-BE49-F238E27FC236}">
                <a16:creationId xmlns:a16="http://schemas.microsoft.com/office/drawing/2014/main" xmlns="" id="{BCCA2B59-49F3-1290-34D5-41DABDEC2F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r="49037"/>
          <a:stretch/>
        </p:blipFill>
        <p:spPr bwMode="auto">
          <a:xfrm>
            <a:off x="7275443" y="170236"/>
            <a:ext cx="4916557" cy="5024024"/>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yeah-tre-con-www_nhacchuongvui_com">
            <a:hlinkClick r:id="" action="ppaction://media"/>
            <a:extLst>
              <a:ext uri="{FF2B5EF4-FFF2-40B4-BE49-F238E27FC236}">
                <a16:creationId xmlns:a16="http://schemas.microsoft.com/office/drawing/2014/main" xmlns="" id="{487EAFCD-ABEC-E768-1D6A-0B431E5C3588}"/>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9"/>
          <a:stretch>
            <a:fillRect/>
          </a:stretch>
        </p:blipFill>
        <p:spPr>
          <a:xfrm>
            <a:off x="6376419" y="-793110"/>
            <a:ext cx="609600" cy="609600"/>
          </a:xfrm>
          <a:prstGeom prst="rect">
            <a:avLst/>
          </a:prstGeom>
        </p:spPr>
      </p:pic>
      <p:grpSp>
        <p:nvGrpSpPr>
          <p:cNvPr id="14" name="Group 13">
            <a:extLst>
              <a:ext uri="{FF2B5EF4-FFF2-40B4-BE49-F238E27FC236}">
                <a16:creationId xmlns:a16="http://schemas.microsoft.com/office/drawing/2014/main" xmlns="" id="{6A5D86A1-7EDA-5FFD-1514-BE1AD16BB03A}"/>
              </a:ext>
            </a:extLst>
          </p:cNvPr>
          <p:cNvGrpSpPr/>
          <p:nvPr/>
        </p:nvGrpSpPr>
        <p:grpSpPr>
          <a:xfrm>
            <a:off x="133761" y="4715636"/>
            <a:ext cx="2727157" cy="2254818"/>
            <a:chOff x="470663" y="4693383"/>
            <a:chExt cx="2727157" cy="2254818"/>
          </a:xfrm>
        </p:grpSpPr>
        <p:pic>
          <p:nvPicPr>
            <p:cNvPr id="2050" name="Picture 2" descr="Basketball Cartoon png download - 600*444 - Free Transparent Basket png  Download. - CleanPNG / KissPNG">
              <a:extLst>
                <a:ext uri="{FF2B5EF4-FFF2-40B4-BE49-F238E27FC236}">
                  <a16:creationId xmlns:a16="http://schemas.microsoft.com/office/drawing/2014/main" xmlns="" id="{1480FF97-D151-9562-8BB0-1AD9ACFED7E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470663" y="4952588"/>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Minh Họa Táo đơn Giản PNG , Táo đỏ, đơn Giản, Táo PNG miễn phí tải  tập tin PSDComment và Vector">
              <a:extLst>
                <a:ext uri="{FF2B5EF4-FFF2-40B4-BE49-F238E27FC236}">
                  <a16:creationId xmlns:a16="http://schemas.microsoft.com/office/drawing/2014/main" xmlns="" id="{2111FCF5-FB6F-9DB1-EFCD-F82C09F1C5F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527476" y="4952588"/>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Minh Họa Táo đơn Giản PNG , Táo đỏ, đơn Giản, Táo PNG miễn phí tải  tập tin PSDComment và Vector">
              <a:extLst>
                <a:ext uri="{FF2B5EF4-FFF2-40B4-BE49-F238E27FC236}">
                  <a16:creationId xmlns:a16="http://schemas.microsoft.com/office/drawing/2014/main" xmlns="" id="{733AED9B-D493-D2CC-31EE-71C0ADF4614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644935" y="495258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Minh Họa Táo đơn Giản PNG , Táo đỏ, đơn Giản, Táo PNG miễn phí tải  tập tin PSDComment và Vector">
              <a:extLst>
                <a:ext uri="{FF2B5EF4-FFF2-40B4-BE49-F238E27FC236}">
                  <a16:creationId xmlns:a16="http://schemas.microsoft.com/office/drawing/2014/main" xmlns="" id="{995F6C69-A27C-7EBD-AC1B-567861D7275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139330" y="5038532"/>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Minh Họa Táo đơn Giản PNG , Táo đỏ, đơn Giản, Táo PNG miễn phí tải  tập tin PSDComment và Vector">
              <a:extLst>
                <a:ext uri="{FF2B5EF4-FFF2-40B4-BE49-F238E27FC236}">
                  <a16:creationId xmlns:a16="http://schemas.microsoft.com/office/drawing/2014/main" xmlns="" id="{2D471539-CE26-7400-359E-8B4C9E95A5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155539" y="508338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ảnh Minh Họa Táo đơn Giản PNG , Táo đỏ, đơn Giản, Táo PNG miễn phí tải  tập tin PSDComment và Vector">
              <a:extLst>
                <a:ext uri="{FF2B5EF4-FFF2-40B4-BE49-F238E27FC236}">
                  <a16:creationId xmlns:a16="http://schemas.microsoft.com/office/drawing/2014/main" xmlns="" id="{16DA16FC-54D5-48A7-8F0F-8C55EFB8D97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893793" y="470761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Minh Họa Táo đơn Giản PNG , Táo đỏ, đơn Giản, Táo PNG miễn phí tải  tập tin PSDComment và Vector">
              <a:extLst>
                <a:ext uri="{FF2B5EF4-FFF2-40B4-BE49-F238E27FC236}">
                  <a16:creationId xmlns:a16="http://schemas.microsoft.com/office/drawing/2014/main" xmlns="" id="{F9AB5BBF-A736-7176-97A1-B248154593D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518741" y="5176865"/>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inh Họa Táo đơn Giản PNG , Táo đỏ, đơn Giản, Táo PNG miễn phí tải  tập tin PSDComment và Vector">
              <a:extLst>
                <a:ext uri="{FF2B5EF4-FFF2-40B4-BE49-F238E27FC236}">
                  <a16:creationId xmlns:a16="http://schemas.microsoft.com/office/drawing/2014/main" xmlns="" id="{851A5C6C-F8B4-FDDA-1F7B-A932E083C23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840966" y="4693383"/>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ình ảnh Minh Họa Táo đơn Giản PNG , Táo đỏ, đơn Giản, Táo PNG miễn phí tải  tập tin PSDComment và Vector">
              <a:extLst>
                <a:ext uri="{FF2B5EF4-FFF2-40B4-BE49-F238E27FC236}">
                  <a16:creationId xmlns:a16="http://schemas.microsoft.com/office/drawing/2014/main" xmlns="" id="{AABE755A-C4BD-5FEC-88B2-FDF695586C52}"/>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482250" y="4773704"/>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Minh Họa Táo đơn Giản PNG , Táo đỏ, đơn Giản, Táo PNG miễn phí tải  tập tin PSDComment và Vector">
              <a:extLst>
                <a:ext uri="{FF2B5EF4-FFF2-40B4-BE49-F238E27FC236}">
                  <a16:creationId xmlns:a16="http://schemas.microsoft.com/office/drawing/2014/main" xmlns="" id="{0BC97E67-2227-EE06-937A-536665094F6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020356" y="4877145"/>
              <a:ext cx="569423" cy="599439"/>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Phim hoạt hình, cây tiền cảnh, phim hoạt hình hoạt hình, nghệ thuật png |  PNGEgg">
            <a:extLst>
              <a:ext uri="{FF2B5EF4-FFF2-40B4-BE49-F238E27FC236}">
                <a16:creationId xmlns:a16="http://schemas.microsoft.com/office/drawing/2014/main" xmlns="" id="{C66F9EF0-17EA-E245-98C4-2B35278C62B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2949" b="89276" l="1556" r="96000">
                        <a14:foregroundMark x1="43556" y1="4960" x2="43556" y2="4960"/>
                        <a14:foregroundMark x1="35111" y1="3753" x2="35111" y2="3753"/>
                        <a14:foregroundMark x1="6000" y1="45576" x2="6000" y2="45576"/>
                        <a14:foregroundMark x1="42667" y1="3217" x2="42667" y2="3217"/>
                        <a14:foregroundMark x1="1556" y1="50268" x2="1556" y2="50268"/>
                        <a14:foregroundMark x1="96000" y1="52145" x2="96000" y2="52145"/>
                      </a14:backgroundRemoval>
                    </a14:imgEffect>
                  </a14:imgLayer>
                </a14:imgProps>
              </a:ext>
              <a:ext uri="{28A0092B-C50C-407E-A947-70E740481C1C}">
                <a14:useLocalDpi xmlns:a14="http://schemas.microsoft.com/office/drawing/2010/main" val="0"/>
              </a:ext>
            </a:extLst>
          </a:blip>
          <a:srcRect/>
          <a:stretch>
            <a:fillRect/>
          </a:stretch>
        </p:blipFill>
        <p:spPr bwMode="auto">
          <a:xfrm>
            <a:off x="-211002" y="168968"/>
            <a:ext cx="5145108" cy="46964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cây tiền cảnh, phim hoạt hình hoạt hình, nghệ thuật png |  PNGEgg">
            <a:extLst>
              <a:ext uri="{FF2B5EF4-FFF2-40B4-BE49-F238E27FC236}">
                <a16:creationId xmlns:a16="http://schemas.microsoft.com/office/drawing/2014/main" xmlns="" id="{61481EFF-07B9-6507-C358-EFB92C5BE1A8}"/>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5">
                    <a14:imgEffect>
                      <a14:backgroundRemoval t="2815" b="89410" l="3000" r="94778">
                        <a14:foregroundMark x1="37222" y1="5094" x2="37222" y2="5094"/>
                        <a14:foregroundMark x1="42444" y1="3217" x2="42444" y2="3217"/>
                        <a14:foregroundMark x1="7889" y1="43700" x2="7333" y2="44638"/>
                        <a14:foregroundMark x1="3111" y1="50268" x2="3111" y2="50268"/>
                        <a14:foregroundMark x1="94778" y1="54155" x2="94778" y2="54155"/>
                      </a14:backgroundRemoval>
                    </a14:imgEffect>
                  </a14:imgLayer>
                </a14:imgProps>
              </a:ext>
              <a:ext uri="{28A0092B-C50C-407E-A947-70E740481C1C}">
                <a14:useLocalDpi xmlns:a14="http://schemas.microsoft.com/office/drawing/2010/main" val="0"/>
              </a:ext>
            </a:extLst>
          </a:blip>
          <a:srcRect r="17492"/>
          <a:stretch/>
        </p:blipFill>
        <p:spPr bwMode="auto">
          <a:xfrm>
            <a:off x="6706020" y="-301318"/>
            <a:ext cx="5485980" cy="5445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E543E47-B5AA-28F7-3D83-124193859AB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3773" l="9913" r="93003">
                        <a14:foregroundMark x1="35277" y1="9890" x2="35277" y2="9890"/>
                        <a14:foregroundMark x1="36735" y1="13187" x2="36735" y2="13187"/>
                        <a14:foregroundMark x1="47522" y1="12454" x2="47522" y2="12454"/>
                        <a14:foregroundMark x1="52478" y1="12454" x2="52478" y2="12454"/>
                        <a14:foregroundMark x1="44606" y1="12454" x2="44606" y2="12454"/>
                        <a14:foregroundMark x1="43149" y1="29304" x2="48980" y2="50183"/>
                        <a14:foregroundMark x1="25364" y1="25641" x2="30321" y2="53846"/>
                        <a14:foregroundMark x1="69096" y1="17582" x2="74052" y2="21612"/>
                        <a14:foregroundMark x1="61224" y1="14286" x2="66764" y2="19780"/>
                        <a14:foregroundMark x1="89213" y1="39560" x2="93294" y2="60073"/>
                        <a14:foregroundMark x1="79009" y1="26007" x2="88921" y2="34066"/>
                        <a14:foregroundMark x1="53061" y1="33333" x2="64140" y2="45788"/>
                        <a14:foregroundMark x1="64723" y1="27473" x2="62391" y2="53846"/>
                        <a14:foregroundMark x1="33236" y1="84249" x2="52478" y2="93773"/>
                      </a14:backgroundRemoval>
                    </a14:imgEffect>
                  </a14:imgLayer>
                </a14:imgProps>
              </a:ext>
            </a:extLst>
          </a:blip>
          <a:stretch>
            <a:fillRect/>
          </a:stretch>
        </p:blipFill>
        <p:spPr>
          <a:xfrm>
            <a:off x="9243849" y="4559229"/>
            <a:ext cx="3029488" cy="2411225"/>
          </a:xfrm>
          <a:prstGeom prst="rect">
            <a:avLst/>
          </a:prstGeom>
        </p:spPr>
      </p:pic>
      <p:pic>
        <p:nvPicPr>
          <p:cNvPr id="17" name="Picture 2" descr="Basketball Cartoon png download - 600*444 - Free Transparent Basket png  Download. - CleanPNG / KissPNG">
            <a:extLst>
              <a:ext uri="{FF2B5EF4-FFF2-40B4-BE49-F238E27FC236}">
                <a16:creationId xmlns:a16="http://schemas.microsoft.com/office/drawing/2014/main" xmlns="" id="{E3571750-1498-9A07-BB39-FD411635178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3143765" y="5055162"/>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Minh Họa Táo đơn Giản PNG , Táo đỏ, đơn Giản, Táo PNG miễn phí tải  tập tin PSDComment và Vector">
            <a:extLst>
              <a:ext uri="{FF2B5EF4-FFF2-40B4-BE49-F238E27FC236}">
                <a16:creationId xmlns:a16="http://schemas.microsoft.com/office/drawing/2014/main" xmlns="" id="{561C8BC5-FDCC-F17A-8C37-501D4BB91C5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5200578" y="5055162"/>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Minh Họa Táo đơn Giản PNG , Táo đỏ, đơn Giản, Táo PNG miễn phí tải  tập tin PSDComment và Vector">
            <a:extLst>
              <a:ext uri="{FF2B5EF4-FFF2-40B4-BE49-F238E27FC236}">
                <a16:creationId xmlns:a16="http://schemas.microsoft.com/office/drawing/2014/main" xmlns="" id="{98FC320B-E9BF-9F32-2F16-B895467CBD1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318037" y="505516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Minh Họa Táo đơn Giản PNG , Táo đỏ, đơn Giản, Táo PNG miễn phí tải  tập tin PSDComment và Vector">
            <a:extLst>
              <a:ext uri="{FF2B5EF4-FFF2-40B4-BE49-F238E27FC236}">
                <a16:creationId xmlns:a16="http://schemas.microsoft.com/office/drawing/2014/main" xmlns="" id="{F1B13DDA-F149-1974-7980-3AA2193E8CF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812432" y="5141106"/>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Minh Họa Táo đơn Giản PNG , Táo đỏ, đơn Giản, Táo PNG miễn phí tải  tập tin PSDComment và Vector">
            <a:extLst>
              <a:ext uri="{FF2B5EF4-FFF2-40B4-BE49-F238E27FC236}">
                <a16:creationId xmlns:a16="http://schemas.microsoft.com/office/drawing/2014/main" xmlns="" id="{25A4E5E3-A52D-E0E8-E9DD-9CF47D99F78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28641" y="5185963"/>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ình ảnh Minh Họa Táo đơn Giản PNG , Táo đỏ, đơn Giản, Táo PNG miễn phí tải  tập tin PSDComment và Vector">
            <a:extLst>
              <a:ext uri="{FF2B5EF4-FFF2-40B4-BE49-F238E27FC236}">
                <a16:creationId xmlns:a16="http://schemas.microsoft.com/office/drawing/2014/main" xmlns="" id="{E4E30319-681F-6CFB-DA7D-456C4293E79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769799" y="489225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Minh Họa Táo đơn Giản PNG , Táo đỏ, đơn Giản, Táo PNG miễn phí tải  tập tin PSDComment và Vector">
            <a:extLst>
              <a:ext uri="{FF2B5EF4-FFF2-40B4-BE49-F238E27FC236}">
                <a16:creationId xmlns:a16="http://schemas.microsoft.com/office/drawing/2014/main" xmlns="" id="{28B91781-818E-52EF-3EBD-75F1047B883C}"/>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355783" y="519796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ình ảnh Minh Họa Táo đơn Giản PNG , Táo đỏ, đơn Giản, Táo PNG miễn phí tải  tập tin PSDComment và Vector">
            <a:extLst>
              <a:ext uri="{FF2B5EF4-FFF2-40B4-BE49-F238E27FC236}">
                <a16:creationId xmlns:a16="http://schemas.microsoft.com/office/drawing/2014/main" xmlns="" id="{EE439E7B-990F-EEDA-74A6-AA4B96AFE195}"/>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783245" y="601240"/>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inh Họa Táo đơn Giản PNG , Táo đỏ, đơn Giản, Táo PNG miễn phí tải  tập tin PSDComment và Vector">
            <a:extLst>
              <a:ext uri="{FF2B5EF4-FFF2-40B4-BE49-F238E27FC236}">
                <a16:creationId xmlns:a16="http://schemas.microsoft.com/office/drawing/2014/main" xmlns="" id="{CF628750-ADC0-97DD-59E1-1D76293994F5}"/>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58349" y="1060594"/>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Minh Họa Táo đơn Giản PNG , Táo đỏ, đơn Giản, Táo PNG miễn phí tải  tập tin PSDComment và Vector">
            <a:extLst>
              <a:ext uri="{FF2B5EF4-FFF2-40B4-BE49-F238E27FC236}">
                <a16:creationId xmlns:a16="http://schemas.microsoft.com/office/drawing/2014/main" xmlns="" id="{F020E265-8607-8C64-95E2-E11ABF61A155}"/>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649394" y="64005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ình ảnh Minh Họa Táo đơn Giản PNG , Táo đỏ, đơn Giản, Táo PNG miễn phí tải  tập tin PSDComment và Vector">
            <a:extLst>
              <a:ext uri="{FF2B5EF4-FFF2-40B4-BE49-F238E27FC236}">
                <a16:creationId xmlns:a16="http://schemas.microsoft.com/office/drawing/2014/main" xmlns="" id="{799AA8FE-E21F-C2FD-9255-C677AAABE6E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478818" y="174162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Minh Họa Táo đơn Giản PNG , Táo đỏ, đơn Giản, Táo PNG miễn phí tải  tập tin PSDComment và Vector">
            <a:extLst>
              <a:ext uri="{FF2B5EF4-FFF2-40B4-BE49-F238E27FC236}">
                <a16:creationId xmlns:a16="http://schemas.microsoft.com/office/drawing/2014/main" xmlns="" id="{8DC6820F-DB43-D833-1C7C-32B84DCCE458}"/>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168642" y="1091715"/>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Minh Họa Táo đơn Giản PNG , Táo đỏ, đơn Giản, Táo PNG miễn phí tải  tập tin PSDComment và Vector">
            <a:extLst>
              <a:ext uri="{FF2B5EF4-FFF2-40B4-BE49-F238E27FC236}">
                <a16:creationId xmlns:a16="http://schemas.microsoft.com/office/drawing/2014/main" xmlns="" id="{4C6BEA2D-3B20-5442-5C48-FA63D0E84B6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366387" y="5068315"/>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inh Họa Táo đơn Giản PNG , Táo đỏ, đơn Giản, Táo PNG miễn phí tải  tập tin PSDComment và Vector">
            <a:extLst>
              <a:ext uri="{FF2B5EF4-FFF2-40B4-BE49-F238E27FC236}">
                <a16:creationId xmlns:a16="http://schemas.microsoft.com/office/drawing/2014/main" xmlns="" id="{7817BA67-BDD5-A70F-4B72-B560C9B155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860782" y="5154260"/>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Minh Họa Táo đơn Giản PNG , Táo đỏ, đơn Giản, Táo PNG miễn phí tải  tập tin PSDComment và Vector">
            <a:extLst>
              <a:ext uri="{FF2B5EF4-FFF2-40B4-BE49-F238E27FC236}">
                <a16:creationId xmlns:a16="http://schemas.microsoft.com/office/drawing/2014/main" xmlns="" id="{FBB527E5-76C2-07BE-A334-1A7E9CF1333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76991" y="519911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Minh Họa Táo đơn Giản PNG , Táo đỏ, đơn Giản, Táo PNG miễn phí tải  tập tin PSDComment và Vector">
            <a:extLst>
              <a:ext uri="{FF2B5EF4-FFF2-40B4-BE49-F238E27FC236}">
                <a16:creationId xmlns:a16="http://schemas.microsoft.com/office/drawing/2014/main" xmlns="" id="{3B51767E-D8B7-E20D-2902-E6EEF443A5B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18149" y="490541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Minh Họa Táo đơn Giản PNG , Táo đỏ, đơn Giản, Táo PNG miễn phí tải  tập tin PSDComment và Vector">
            <a:extLst>
              <a:ext uri="{FF2B5EF4-FFF2-40B4-BE49-F238E27FC236}">
                <a16:creationId xmlns:a16="http://schemas.microsoft.com/office/drawing/2014/main" xmlns="" id="{A448DA43-A6B7-3147-7E49-9F15AF09E856}"/>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404133" y="521112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Minh Họa Táo đơn Giản PNG , Táo đỏ, đơn Giản, Táo PNG miễn phí tải  tập tin PSDComment và Vector">
            <a:extLst>
              <a:ext uri="{FF2B5EF4-FFF2-40B4-BE49-F238E27FC236}">
                <a16:creationId xmlns:a16="http://schemas.microsoft.com/office/drawing/2014/main" xmlns="" id="{7894B774-31BA-1E3F-6E00-60BFEBB26D2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216992" y="110486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Bụi phim Hoạt hình Clip nghệ thuật - Sơn màu Xanh lá Cây PNG Yêu Ảnh png  tải về - Miễn phí trong suốt Nhà Máy png Tải về.">
            <a:extLst>
              <a:ext uri="{FF2B5EF4-FFF2-40B4-BE49-F238E27FC236}">
                <a16:creationId xmlns:a16="http://schemas.microsoft.com/office/drawing/2014/main" xmlns="" id="{F46D9FF1-2BDF-499B-043D-5DBB23FEB336}"/>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4875" b="90000" l="10000" r="90000">
                        <a14:foregroundMark x1="48778" y1="4875" x2="48778" y2="4875"/>
                      </a14:backgroundRemoval>
                    </a14:imgEffect>
                  </a14:imgLayer>
                </a14:imgProps>
              </a:ext>
              <a:ext uri="{28A0092B-C50C-407E-A947-70E740481C1C}">
                <a14:useLocalDpi xmlns:a14="http://schemas.microsoft.com/office/drawing/2010/main" val="0"/>
              </a:ext>
            </a:extLst>
          </a:blip>
          <a:srcRect/>
          <a:stretch>
            <a:fillRect/>
          </a:stretch>
        </p:blipFill>
        <p:spPr bwMode="auto">
          <a:xfrm rot="336467">
            <a:off x="2045055" y="159681"/>
            <a:ext cx="5174326" cy="53716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ouple of boys holding a basket of apples&#10;&#10;Description automatically generated with medium confidence">
            <a:extLst>
              <a:ext uri="{FF2B5EF4-FFF2-40B4-BE49-F238E27FC236}">
                <a16:creationId xmlns:a16="http://schemas.microsoft.com/office/drawing/2014/main" xmlns="" id="{0A4D5546-7ACC-72A7-6739-5EADAF1310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82403" y="2968634"/>
            <a:ext cx="5621457" cy="3861528"/>
          </a:xfrm>
          <a:prstGeom prst="rect">
            <a:avLst/>
          </a:prstGeom>
        </p:spPr>
      </p:pic>
    </p:spTree>
    <p:extLst>
      <p:ext uri="{BB962C8B-B14F-4D97-AF65-F5344CB8AC3E}">
        <p14:creationId xmlns:p14="http://schemas.microsoft.com/office/powerpoint/2010/main" val="216260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75E-6 0 L -3.75E-6 0.00023 C 0.00079 0.01435 0.00183 0.02917 0.00287 0.04468 C 0.00339 0.05278 0.00443 0.07477 0.00482 0.08171 C 0.00482 0.08611 0.00508 0.09028 0.00534 0.09444 C 0.00743 0.12986 0.00964 0.16389 0.01185 0.19907 C 0.01263 0.2162 0.01537 0.26412 0.01628 0.28171 C 0.01745 0.29514 0.0181 0.30926 0.01914 0.32153 C 0.02032 0.33519 0.02201 0.34514 0.02305 0.35949 C 0.02526 0.38681 0.02683 0.41759 0.02878 0.44653 C 0.02917 0.45602 0.02956 0.46551 0.03034 0.47431 C 0.03177 0.49074 0.0336 0.51157 0.03451 0.53171 C 0.03477 0.53681 0.03477 0.54329 0.03503 0.54907 C 0.03529 0.5544 0.03568 0.55903 0.03594 0.56389 C 0.03607 0.56736 0.03607 0.57083 0.03607 0.57431 C 0.03633 0.57847 0.03685 0.58241 0.03698 0.58657 C 0.03724 0.59144 0.03763 0.59676 0.03776 0.60162 C 0.03776 0.60509 0.03802 0.60833 0.03802 0.61181 C 0.03815 0.61435 0.03855 0.6162 0.03881 0.61898 C 0.03894 0.62315 0.0392 0.62755 0.03959 0.63148 C 0.03972 0.63495 0.04024 0.63773 0.04024 0.64167 C 0.04089 0.64954 0.04167 0.66667 0.04167 0.66736 L 0.04024 0.6588 " pathEditMode="relative" rAng="0" ptsTypes="AAAAAAAAAAAAAAAAAAAAAAA">
                                      <p:cBhvr>
                                        <p:cTn id="6" dur="1500" fill="hold"/>
                                        <p:tgtEl>
                                          <p:spTgt spid="2"/>
                                        </p:tgtEl>
                                        <p:attrNameLst>
                                          <p:attrName>ppt_x</p:attrName>
                                          <p:attrName>ppt_y</p:attrName>
                                        </p:attrNameLst>
                                      </p:cBhvr>
                                      <p:rCtr x="2083" y="33356"/>
                                    </p:animMotion>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7" presetID="0" presetClass="path" presetSubtype="0" accel="50000" decel="50000" fill="hold" nodeType="withEffect">
                                  <p:stCondLst>
                                    <p:cond delay="1500"/>
                                  </p:stCondLst>
                                  <p:childTnLst>
                                    <p:animMotion origin="layout" path="M -4.79167E-6 3.7037E-7 L -4.79167E-6 0.00023 C -0.04427 0.09884 0.003 -0.01181 -0.02643 0.06574 C -0.02903 0.07268 -0.0332 0.0787 -0.03554 0.08611 C -0.03984 0.09907 -0.04622 0.12708 -0.04622 0.12731 C -0.04687 0.13542 -0.04713 0.14398 -0.04778 0.15231 C -0.04869 0.16088 -0.05078 0.16921 -0.05091 0.17755 C -0.05143 0.21736 -0.05312 0.2419 -0.04335 0.27477 C -0.04114 0.28102 -0.03815 0.28634 -0.03554 0.29213 C -0.03294 0.29884 -0.03059 0.30579 -0.02799 0.31273 C -0.02513 0.31968 -0.01875 0.3331 -0.01875 0.33333 C -0.02018 0.34745 -0.02018 0.3625 -0.0233 0.37639 C -0.025 0.3838 -0.0289 0.38889 -0.03255 0.39421 C -0.04218 0.40856 -0.05325 0.4206 -0.06328 0.43495 C -0.06744 0.44097 -0.07148 0.44653 -0.07539 0.45278 C -0.09505 0.4831 -0.07799 0.45995 -0.09401 0.48102 C -0.09492 0.48403 -0.09596 0.4875 -0.09713 0.49074 C -0.1 0.50324 -0.10117 0.51389 -0.10286 0.52662 L -0.10156 0.55486 " pathEditMode="relative" rAng="0" ptsTypes="AAAAAAAAAAAAAAAAAAA">
                                      <p:cBhvr>
                                        <p:cTn id="8" dur="1500" fill="hold"/>
                                        <p:tgtEl>
                                          <p:spTgt spid="10"/>
                                        </p:tgtEl>
                                        <p:attrNameLst>
                                          <p:attrName>ppt_x</p:attrName>
                                          <p:attrName>ppt_y</p:attrName>
                                        </p:attrNameLst>
                                      </p:cBhvr>
                                      <p:rCtr x="-5143" y="27731"/>
                                    </p:animMotion>
                                  </p:childTnLst>
                                  <p:subTnLst>
                                    <p:audio>
                                      <p:cMediaNode>
                                        <p:cTn display="0" masterRel="sameClick">
                                          <p:stCondLst>
                                            <p:cond evt="begin" delay="0">
                                              <p:tn val="7"/>
                                            </p:cond>
                                          </p:stCondLst>
                                          <p:endCondLst>
                                            <p:cond evt="onStopAudio" delay="0">
                                              <p:tgtEl>
                                                <p:sldTgt/>
                                              </p:tgtEl>
                                            </p:cond>
                                          </p:endCondLst>
                                        </p:cTn>
                                        <p:tgtEl>
                                          <p:sndTgt r:embed="rId4" name="click.wav"/>
                                        </p:tgtEl>
                                      </p:cMediaNode>
                                    </p:audio>
                                  </p:subTnLst>
                                </p:cTn>
                              </p:par>
                              <p:par>
                                <p:cTn id="9" presetID="0" presetClass="path" presetSubtype="0" accel="50000" decel="50000" fill="hold" nodeType="withEffect">
                                  <p:stCondLst>
                                    <p:cond delay="2250"/>
                                  </p:stCondLst>
                                  <p:childTnLst>
                                    <p:animMotion origin="layout" path="M 2.5E-6 2.96296E-6 L 2.5E-6 0.00023 C -0.00638 0.12384 0.00039 -0.01459 -0.00391 0.08217 C -0.0043 0.09166 -0.00482 0.09861 -0.00521 0.10764 C -0.00573 0.12407 -0.00677 0.15902 -0.00677 0.15926 C -0.00677 0.16944 -0.0069 0.18009 -0.0069 0.19051 C -0.00703 0.20139 -0.00742 0.21157 -0.00742 0.22245 C -0.00742 0.27199 -0.00768 0.30277 -0.00625 0.34328 C -0.00599 0.35115 -0.0056 0.35833 -0.00521 0.36504 C -0.00482 0.37407 -0.00443 0.3831 -0.00404 0.39143 C -0.00365 0.40023 -0.00274 0.41666 -0.00274 0.4169 C -0.003 0.43472 -0.003 0.4537 -0.00339 0.47083 C -0.00365 0.47986 -0.00417 0.4868 -0.00469 0.49305 C -0.00612 0.51111 -0.00768 0.52615 -0.00912 0.54421 C -0.00977 0.55139 -0.01042 0.55856 -0.01094 0.56643 C -0.0138 0.60393 -0.01133 0.57523 -0.01354 0.60139 C -0.0138 0.60555 -0.01393 0.60949 -0.01406 0.61389 C -0.01446 0.62916 -0.01472 0.64259 -0.01485 0.65879 L -0.01472 0.69375 " pathEditMode="relative" rAng="0" ptsTypes="AAAAAAAAAAAAAAAAAAA">
                                      <p:cBhvr>
                                        <p:cTn id="10" dur="1500" fill="hold"/>
                                        <p:tgtEl>
                                          <p:spTgt spid="12"/>
                                        </p:tgtEl>
                                        <p:attrNameLst>
                                          <p:attrName>ppt_x</p:attrName>
                                          <p:attrName>ppt_y</p:attrName>
                                        </p:attrNameLst>
                                      </p:cBhvr>
                                      <p:rCtr x="-742" y="34676"/>
                                    </p:animMotion>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par>
                                <p:cTn id="11" presetID="0" presetClass="path" presetSubtype="0" accel="50000" decel="50000" fill="hold" nodeType="withEffect">
                                  <p:stCondLst>
                                    <p:cond delay="3000"/>
                                  </p:stCondLst>
                                  <p:childTnLst>
                                    <p:animMotion origin="layout" path="M 5E-6 4.81481E-6 L 5E-6 4.81481E-6 C -0.01145 0.07916 0.00066 -0.00996 -0.0069 0.05231 C -0.00755 0.05833 -0.00872 0.06296 -0.00924 0.06875 C -0.01028 0.07939 -0.0121 0.10185 -0.0121 0.10231 C -0.0121 0.10856 -0.01223 0.1155 -0.01237 0.12222 C -0.01263 0.12916 -0.01315 0.13587 -0.01315 0.14282 C -0.01328 0.17476 -0.0138 0.19444 -0.0112 0.22083 C -0.01067 0.22546 -0.00989 0.23032 -0.00924 0.23425 C -0.00859 0.2405 -0.00794 0.24606 -0.00729 0.25138 C -0.00664 0.25717 -0.00494 0.26736 -0.00494 0.26782 C -0.00533 0.27962 -0.00533 0.29166 -0.00611 0.30277 C -0.00651 0.30879 -0.00755 0.31296 -0.00846 0.31689 C -0.01106 0.3287 -0.0138 0.33796 -0.0164 0.35 C -0.01731 0.35462 -0.01849 0.35925 -0.01954 0.36412 C -0.02448 0.38842 -0.02018 0.3699 -0.02421 0.3868 C -0.02448 0.38958 -0.02487 0.39189 -0.025 0.3949 C -0.02578 0.40486 -0.02617 0.41342 -0.02644 0.42407 L -0.02617 0.44675 " pathEditMode="relative" rAng="0" ptsTypes="AAAAAAAAAAAAAAAAAAA">
                                      <p:cBhvr>
                                        <p:cTn id="12" dur="1500" fill="hold"/>
                                        <p:tgtEl>
                                          <p:spTgt spid="13"/>
                                        </p:tgtEl>
                                        <p:attrNameLst>
                                          <p:attrName>ppt_x</p:attrName>
                                          <p:attrName>ppt_y</p:attrName>
                                        </p:attrNameLst>
                                      </p:cBhvr>
                                      <p:rCtr x="-1328" y="22338"/>
                                    </p:animMotion>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3" presetID="0" presetClass="path" presetSubtype="0" accel="50000" decel="50000" fill="hold" nodeType="withEffect">
                                  <p:stCondLst>
                                    <p:cond delay="3000"/>
                                  </p:stCondLst>
                                  <p:childTnLst>
                                    <p:animMotion origin="layout" path="M -4.375E-6 2.22222E-6 L -4.375E-6 0.00023 C 0.00951 0.09444 -0.00065 -0.01204 0.00573 0.06227 C 0.00625 0.06944 0.0073 0.075 0.00769 0.08194 C 0.0086 0.09467 0.01003 0.12153 0.01003 0.12199 C 0.01003 0.12963 0.01016 0.13773 0.01029 0.14583 C 0.01055 0.15416 0.01094 0.16227 0.01094 0.17037 C 0.01107 0.20856 0.01146 0.23217 0.00938 0.26366 C 0.00886 0.26921 0.00821 0.275 0.00769 0.27963 C 0.00717 0.28703 0.00665 0.29375 0.00599 0.30023 C 0.00547 0.30694 0.00404 0.31921 0.00404 0.31967 C 0.00443 0.33379 0.00443 0.34815 0.00508 0.36157 C 0.00534 0.36875 0.00625 0.37361 0.00704 0.37824 C 0.00925 0.39236 0.01146 0.40347 0.01368 0.41782 C 0.01446 0.42338 0.01537 0.42893 0.01628 0.43472 C 0.02045 0.46389 0.0168 0.44166 0.02019 0.4618 C 0.02045 0.46528 0.02071 0.46782 0.02084 0.47153 C 0.02149 0.48333 0.02188 0.49375 0.02214 0.50625 L 0.02188 0.53356 " pathEditMode="relative" rAng="0" ptsTypes="AAAAAAAAAAAAAAAAAAA">
                                      <p:cBhvr>
                                        <p:cTn id="14" dur="1500" fill="hold"/>
                                        <p:tgtEl>
                                          <p:spTgt spid="32"/>
                                        </p:tgtEl>
                                        <p:attrNameLst>
                                          <p:attrName>ppt_x</p:attrName>
                                          <p:attrName>ppt_y</p:attrName>
                                        </p:attrNameLst>
                                      </p:cBhvr>
                                      <p:rCtr x="1107" y="26667"/>
                                    </p:animMotion>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par>
                                <p:cTn id="15" presetID="0" presetClass="path" presetSubtype="0" accel="50000" decel="50000" fill="hold" nodeType="withEffect">
                                  <p:stCondLst>
                                    <p:cond delay="3000"/>
                                  </p:stCondLst>
                                  <p:childTnLst>
                                    <p:animMotion origin="layout" path="M -4.375E-6 2.22222E-6 L -4.375E-6 0.00023 C 0.00951 0.09444 -0.00065 -0.01204 0.00573 0.06227 C 0.00625 0.06944 0.0073 0.075 0.00769 0.08194 C 0.0086 0.09467 0.01003 0.12153 0.01003 0.12199 C 0.01003 0.12963 0.01016 0.13773 0.01029 0.14583 C 0.01055 0.15416 0.01094 0.16227 0.01094 0.17037 C 0.01107 0.20856 0.01146 0.23217 0.00938 0.26366 C 0.00886 0.26921 0.00821 0.275 0.00769 0.27963 C 0.00717 0.28703 0.00665 0.29375 0.00599 0.30023 C 0.00547 0.30694 0.00404 0.31921 0.00404 0.31967 C 0.00443 0.33379 0.00443 0.34815 0.00508 0.36157 C 0.00534 0.36875 0.00625 0.37361 0.00704 0.37824 C 0.00925 0.39236 0.01146 0.40347 0.01368 0.41782 C 0.01446 0.42338 0.01537 0.42893 0.01628 0.43472 C 0.02045 0.46389 0.0168 0.44166 0.02019 0.4618 C 0.02045 0.46528 0.02071 0.46782 0.02084 0.47153 C 0.02149 0.48333 0.02188 0.49375 0.02214 0.50625 L 0.02188 0.53356 " pathEditMode="relative" rAng="0" ptsTypes="AAAAAAAAAAAAAAAAAAA">
                                      <p:cBhvr>
                                        <p:cTn id="16" dur="1500" fill="hold"/>
                                        <p:tgtEl>
                                          <p:spTgt spid="38"/>
                                        </p:tgtEl>
                                        <p:attrNameLst>
                                          <p:attrName>ppt_x</p:attrName>
                                          <p:attrName>ppt_y</p:attrName>
                                        </p:attrNameLst>
                                      </p:cBhvr>
                                      <p:rCtr x="1107" y="26667"/>
                                    </p:animMotion>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par>
                                <p:cTn id="17" presetID="10" presetClass="entr" presetSubtype="0" fill="hold" nodeType="withEffect">
                                  <p:stCondLst>
                                    <p:cond delay="3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3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30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3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30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30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30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30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300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30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30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4100"/>
                                        </p:tgtEl>
                                        <p:attrNameLst>
                                          <p:attrName>style.visibility</p:attrName>
                                        </p:attrNameLst>
                                      </p:cBhvr>
                                      <p:to>
                                        <p:strVal val="visible"/>
                                      </p:to>
                                    </p:set>
                                    <p:animEffect transition="in" filter="fade">
                                      <p:cBhvr>
                                        <p:cTn id="53" dur="500"/>
                                        <p:tgtEl>
                                          <p:spTgt spid="4100"/>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mediacall" presetSubtype="0" fill="hold" nodeType="withEffect">
                                  <p:stCondLst>
                                    <p:cond delay="0"/>
                                  </p:stCondLst>
                                  <p:childTnLst>
                                    <p:cmd type="call" cmd="playFrom(0.0)">
                                      <p:cBhvr>
                                        <p:cTn id="58" dur="198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7317713-3B5F-17C8-6532-3FF441EE7A0B}"/>
              </a:ext>
            </a:extLst>
          </p:cNvPr>
          <p:cNvGrpSpPr/>
          <p:nvPr/>
        </p:nvGrpSpPr>
        <p:grpSpPr>
          <a:xfrm>
            <a:off x="2608288" y="1933731"/>
            <a:ext cx="1633929" cy="1495269"/>
            <a:chOff x="2608288" y="1933731"/>
            <a:chExt cx="1633929" cy="1495269"/>
          </a:xfrm>
        </p:grpSpPr>
        <p:sp>
          <p:nvSpPr>
            <p:cNvPr id="4" name="Oval 3">
              <a:extLst>
                <a:ext uri="{FF2B5EF4-FFF2-40B4-BE49-F238E27FC236}">
                  <a16:creationId xmlns:a16="http://schemas.microsoft.com/office/drawing/2014/main" xmlns="" id="{8B04ADD7-CAB8-2212-D6B6-1CD8F868FCC5}"/>
                </a:ext>
              </a:extLst>
            </p:cNvPr>
            <p:cNvSpPr/>
            <p:nvPr/>
          </p:nvSpPr>
          <p:spPr>
            <a:xfrm>
              <a:off x="2608288" y="2439649"/>
              <a:ext cx="1079291" cy="989351"/>
            </a:xfrm>
            <a:prstGeom prst="ellipse">
              <a:avLst/>
            </a:prstGeom>
            <a:solidFill>
              <a:srgbClr val="EAD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1639F668-B823-63BA-5F87-23E479C7DB4E}"/>
                </a:ext>
              </a:extLst>
            </p:cNvPr>
            <p:cNvSpPr/>
            <p:nvPr/>
          </p:nvSpPr>
          <p:spPr>
            <a:xfrm>
              <a:off x="3435247" y="1933731"/>
              <a:ext cx="806970" cy="688299"/>
            </a:xfrm>
            <a:prstGeom prst="ellipse">
              <a:avLst/>
            </a:prstGeom>
            <a:solidFill>
              <a:srgbClr val="C5C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351A09A0-1B7A-D676-9D19-F604E6BDB612}"/>
              </a:ext>
            </a:extLst>
          </p:cNvPr>
          <p:cNvSpPr txBox="1"/>
          <p:nvPr/>
        </p:nvSpPr>
        <p:spPr>
          <a:xfrm>
            <a:off x="2438398" y="2105561"/>
            <a:ext cx="7934795" cy="2646878"/>
          </a:xfrm>
          <a:prstGeom prst="rect">
            <a:avLst/>
          </a:prstGeom>
          <a:noFill/>
        </p:spPr>
        <p:txBody>
          <a:bodyPr wrap="square" rtlCol="0">
            <a:spAutoFit/>
          </a:bodyPr>
          <a:lstStyle/>
          <a:p>
            <a:r>
              <a:rPr lang="en-US" sz="16600">
                <a:ln w="28575">
                  <a:solidFill>
                    <a:sysClr val="windowText" lastClr="000000"/>
                  </a:solidFill>
                </a:ln>
                <a:solidFill>
                  <a:schemeClr val="accent6">
                    <a:lumMod val="75000"/>
                  </a:schemeClr>
                </a:solidFill>
                <a:latin typeface="LNTH-Hoa Nho LNTH" pitchFamily="2" charset="0"/>
              </a:rPr>
              <a:t>KHỞI ĐỘNG</a:t>
            </a:r>
          </a:p>
        </p:txBody>
      </p:sp>
    </p:spTree>
    <p:extLst>
      <p:ext uri="{BB962C8B-B14F-4D97-AF65-F5344CB8AC3E}">
        <p14:creationId xmlns:p14="http://schemas.microsoft.com/office/powerpoint/2010/main" val="29744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ree, art, flower&#10;&#10;Description automatically generated with medium confidence">
            <a:extLst>
              <a:ext uri="{FF2B5EF4-FFF2-40B4-BE49-F238E27FC236}">
                <a16:creationId xmlns:a16="http://schemas.microsoft.com/office/drawing/2014/main" xmlns="" id="{BD6EC841-F039-F07D-930D-45D01A43A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10" name="Rectangle: Rounded Corners 9">
            <a:extLst>
              <a:ext uri="{FF2B5EF4-FFF2-40B4-BE49-F238E27FC236}">
                <a16:creationId xmlns:a16="http://schemas.microsoft.com/office/drawing/2014/main" xmlns="" id="{1085DC16-5506-55F0-A7CF-62261B7F159B}"/>
              </a:ext>
            </a:extLst>
          </p:cNvPr>
          <p:cNvSpPr/>
          <p:nvPr/>
        </p:nvSpPr>
        <p:spPr>
          <a:xfrm>
            <a:off x="69954" y="139148"/>
            <a:ext cx="12052091" cy="6622214"/>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57E479F9-36B5-2FAD-41C5-342B9DF9F0C0}"/>
              </a:ext>
            </a:extLst>
          </p:cNvPr>
          <p:cNvGrpSpPr/>
          <p:nvPr/>
        </p:nvGrpSpPr>
        <p:grpSpPr>
          <a:xfrm>
            <a:off x="69954" y="42510"/>
            <a:ext cx="12228528" cy="1961520"/>
            <a:chOff x="112516" y="178905"/>
            <a:chExt cx="12228528" cy="1961520"/>
          </a:xfrm>
        </p:grpSpPr>
        <p:sp>
          <p:nvSpPr>
            <p:cNvPr id="6" name="Rectangle: Rounded Corners 5">
              <a:extLst>
                <a:ext uri="{FF2B5EF4-FFF2-40B4-BE49-F238E27FC236}">
                  <a16:creationId xmlns:a16="http://schemas.microsoft.com/office/drawing/2014/main" xmlns="" id="{1E760B84-5EC9-9FEA-2F00-934E89BB04EA}"/>
                </a:ext>
              </a:extLst>
            </p:cNvPr>
            <p:cNvSpPr/>
            <p:nvPr/>
          </p:nvSpPr>
          <p:spPr>
            <a:xfrm>
              <a:off x="112516" y="337931"/>
              <a:ext cx="11966968" cy="1802494"/>
            </a:xfrm>
            <a:custGeom>
              <a:avLst/>
              <a:gdLst>
                <a:gd name="connsiteX0" fmla="*/ 0 w 11966968"/>
                <a:gd name="connsiteY0" fmla="*/ 901247 h 1802494"/>
                <a:gd name="connsiteX1" fmla="*/ 901247 w 11966968"/>
                <a:gd name="connsiteY1" fmla="*/ 0 h 1802494"/>
                <a:gd name="connsiteX2" fmla="*/ 1600802 w 11966968"/>
                <a:gd name="connsiteY2" fmla="*/ 0 h 1802494"/>
                <a:gd name="connsiteX3" fmla="*/ 1893778 w 11966968"/>
                <a:gd name="connsiteY3" fmla="*/ 0 h 1802494"/>
                <a:gd name="connsiteX4" fmla="*/ 2694978 w 11966968"/>
                <a:gd name="connsiteY4" fmla="*/ 0 h 1802494"/>
                <a:gd name="connsiteX5" fmla="*/ 3191243 w 11966968"/>
                <a:gd name="connsiteY5" fmla="*/ 0 h 1802494"/>
                <a:gd name="connsiteX6" fmla="*/ 3687509 w 11966968"/>
                <a:gd name="connsiteY6" fmla="*/ 0 h 1802494"/>
                <a:gd name="connsiteX7" fmla="*/ 3980485 w 11966968"/>
                <a:gd name="connsiteY7" fmla="*/ 0 h 1802494"/>
                <a:gd name="connsiteX8" fmla="*/ 4781684 w 11966968"/>
                <a:gd name="connsiteY8" fmla="*/ 0 h 1802494"/>
                <a:gd name="connsiteX9" fmla="*/ 5582884 w 11966968"/>
                <a:gd name="connsiteY9" fmla="*/ 0 h 1802494"/>
                <a:gd name="connsiteX10" fmla="*/ 6384084 w 11966968"/>
                <a:gd name="connsiteY10" fmla="*/ 0 h 1802494"/>
                <a:gd name="connsiteX11" fmla="*/ 7083639 w 11966968"/>
                <a:gd name="connsiteY11" fmla="*/ 0 h 1802494"/>
                <a:gd name="connsiteX12" fmla="*/ 7884839 w 11966968"/>
                <a:gd name="connsiteY12" fmla="*/ 0 h 1802494"/>
                <a:gd name="connsiteX13" fmla="*/ 8279459 w 11966968"/>
                <a:gd name="connsiteY13" fmla="*/ 0 h 1802494"/>
                <a:gd name="connsiteX14" fmla="*/ 8674080 w 11966968"/>
                <a:gd name="connsiteY14" fmla="*/ 0 h 1802494"/>
                <a:gd name="connsiteX15" fmla="*/ 9373635 w 11966968"/>
                <a:gd name="connsiteY15" fmla="*/ 0 h 1802494"/>
                <a:gd name="connsiteX16" fmla="*/ 9768256 w 11966968"/>
                <a:gd name="connsiteY16" fmla="*/ 0 h 1802494"/>
                <a:gd name="connsiteX17" fmla="*/ 10264521 w 11966968"/>
                <a:gd name="connsiteY17" fmla="*/ 0 h 1802494"/>
                <a:gd name="connsiteX18" fmla="*/ 11065721 w 11966968"/>
                <a:gd name="connsiteY18" fmla="*/ 0 h 1802494"/>
                <a:gd name="connsiteX19" fmla="*/ 11966968 w 11966968"/>
                <a:gd name="connsiteY19" fmla="*/ 901247 h 1802494"/>
                <a:gd name="connsiteX20" fmla="*/ 11966968 w 11966968"/>
                <a:gd name="connsiteY20" fmla="*/ 901247 h 1802494"/>
                <a:gd name="connsiteX21" fmla="*/ 11065721 w 11966968"/>
                <a:gd name="connsiteY21" fmla="*/ 1802494 h 1802494"/>
                <a:gd name="connsiteX22" fmla="*/ 10264521 w 11966968"/>
                <a:gd name="connsiteY22" fmla="*/ 1802494 h 1802494"/>
                <a:gd name="connsiteX23" fmla="*/ 9666611 w 11966968"/>
                <a:gd name="connsiteY23" fmla="*/ 1802494 h 1802494"/>
                <a:gd name="connsiteX24" fmla="*/ 9373635 w 11966968"/>
                <a:gd name="connsiteY24" fmla="*/ 1802494 h 1802494"/>
                <a:gd name="connsiteX25" fmla="*/ 8775725 w 11966968"/>
                <a:gd name="connsiteY25" fmla="*/ 1802494 h 1802494"/>
                <a:gd name="connsiteX26" fmla="*/ 7974525 w 11966968"/>
                <a:gd name="connsiteY26" fmla="*/ 1802494 h 1802494"/>
                <a:gd name="connsiteX27" fmla="*/ 7376615 w 11966968"/>
                <a:gd name="connsiteY27" fmla="*/ 1802494 h 1802494"/>
                <a:gd name="connsiteX28" fmla="*/ 6575415 w 11966968"/>
                <a:gd name="connsiteY28" fmla="*/ 1802494 h 1802494"/>
                <a:gd name="connsiteX29" fmla="*/ 5774215 w 11966968"/>
                <a:gd name="connsiteY29" fmla="*/ 1802494 h 1802494"/>
                <a:gd name="connsiteX30" fmla="*/ 5074660 w 11966968"/>
                <a:gd name="connsiteY30" fmla="*/ 1802494 h 1802494"/>
                <a:gd name="connsiteX31" fmla="*/ 4476750 w 11966968"/>
                <a:gd name="connsiteY31" fmla="*/ 1802494 h 1802494"/>
                <a:gd name="connsiteX32" fmla="*/ 3777195 w 11966968"/>
                <a:gd name="connsiteY32" fmla="*/ 1802494 h 1802494"/>
                <a:gd name="connsiteX33" fmla="*/ 2975996 w 11966968"/>
                <a:gd name="connsiteY33" fmla="*/ 1802494 h 1802494"/>
                <a:gd name="connsiteX34" fmla="*/ 2174796 w 11966968"/>
                <a:gd name="connsiteY34" fmla="*/ 1802494 h 1802494"/>
                <a:gd name="connsiteX35" fmla="*/ 1576886 w 11966968"/>
                <a:gd name="connsiteY35" fmla="*/ 1802494 h 1802494"/>
                <a:gd name="connsiteX36" fmla="*/ 901247 w 11966968"/>
                <a:gd name="connsiteY36" fmla="*/ 1802494 h 1802494"/>
                <a:gd name="connsiteX37" fmla="*/ 0 w 11966968"/>
                <a:gd name="connsiteY37" fmla="*/ 901247 h 18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966968" h="1802494" fill="none" extrusionOk="0">
                  <a:moveTo>
                    <a:pt x="0" y="901247"/>
                  </a:moveTo>
                  <a:cubicBezTo>
                    <a:pt x="-7598" y="326993"/>
                    <a:pt x="460814" y="5421"/>
                    <a:pt x="901247" y="0"/>
                  </a:cubicBezTo>
                  <a:cubicBezTo>
                    <a:pt x="1232956" y="-14632"/>
                    <a:pt x="1385185" y="74195"/>
                    <a:pt x="1600802" y="0"/>
                  </a:cubicBezTo>
                  <a:cubicBezTo>
                    <a:pt x="1816420" y="-74195"/>
                    <a:pt x="1802772" y="18829"/>
                    <a:pt x="1893778" y="0"/>
                  </a:cubicBezTo>
                  <a:cubicBezTo>
                    <a:pt x="1984784" y="-18829"/>
                    <a:pt x="2393727" y="43043"/>
                    <a:pt x="2694978" y="0"/>
                  </a:cubicBezTo>
                  <a:cubicBezTo>
                    <a:pt x="2996229" y="-43043"/>
                    <a:pt x="3035113" y="44534"/>
                    <a:pt x="3191243" y="0"/>
                  </a:cubicBezTo>
                  <a:cubicBezTo>
                    <a:pt x="3347373" y="-44534"/>
                    <a:pt x="3491667" y="32950"/>
                    <a:pt x="3687509" y="0"/>
                  </a:cubicBezTo>
                  <a:cubicBezTo>
                    <a:pt x="3883351" y="-32950"/>
                    <a:pt x="3850477" y="27683"/>
                    <a:pt x="3980485" y="0"/>
                  </a:cubicBezTo>
                  <a:cubicBezTo>
                    <a:pt x="4110493" y="-27683"/>
                    <a:pt x="4440871" y="64886"/>
                    <a:pt x="4781684" y="0"/>
                  </a:cubicBezTo>
                  <a:cubicBezTo>
                    <a:pt x="5122497" y="-64886"/>
                    <a:pt x="5262238" y="10655"/>
                    <a:pt x="5582884" y="0"/>
                  </a:cubicBezTo>
                  <a:cubicBezTo>
                    <a:pt x="5903530" y="-10655"/>
                    <a:pt x="5991488" y="57615"/>
                    <a:pt x="6384084" y="0"/>
                  </a:cubicBezTo>
                  <a:cubicBezTo>
                    <a:pt x="6776680" y="-57615"/>
                    <a:pt x="6805659" y="6706"/>
                    <a:pt x="7083639" y="0"/>
                  </a:cubicBezTo>
                  <a:cubicBezTo>
                    <a:pt x="7361619" y="-6706"/>
                    <a:pt x="7655071" y="41623"/>
                    <a:pt x="7884839" y="0"/>
                  </a:cubicBezTo>
                  <a:cubicBezTo>
                    <a:pt x="8114607" y="-41623"/>
                    <a:pt x="8184227" y="14388"/>
                    <a:pt x="8279459" y="0"/>
                  </a:cubicBezTo>
                  <a:cubicBezTo>
                    <a:pt x="8374691" y="-14388"/>
                    <a:pt x="8484627" y="46031"/>
                    <a:pt x="8674080" y="0"/>
                  </a:cubicBezTo>
                  <a:cubicBezTo>
                    <a:pt x="8863533" y="-46031"/>
                    <a:pt x="9090558" y="42327"/>
                    <a:pt x="9373635" y="0"/>
                  </a:cubicBezTo>
                  <a:cubicBezTo>
                    <a:pt x="9656712" y="-42327"/>
                    <a:pt x="9603666" y="2359"/>
                    <a:pt x="9768256" y="0"/>
                  </a:cubicBezTo>
                  <a:cubicBezTo>
                    <a:pt x="9932846" y="-2359"/>
                    <a:pt x="10114672" y="53915"/>
                    <a:pt x="10264521" y="0"/>
                  </a:cubicBezTo>
                  <a:cubicBezTo>
                    <a:pt x="10414370" y="-53915"/>
                    <a:pt x="10861469" y="44405"/>
                    <a:pt x="11065721" y="0"/>
                  </a:cubicBezTo>
                  <a:cubicBezTo>
                    <a:pt x="11548899" y="-125991"/>
                    <a:pt x="11936595" y="426869"/>
                    <a:pt x="11966968" y="901247"/>
                  </a:cubicBezTo>
                  <a:lnTo>
                    <a:pt x="11966968" y="901247"/>
                  </a:lnTo>
                  <a:cubicBezTo>
                    <a:pt x="11980358" y="1362850"/>
                    <a:pt x="11615502" y="1860779"/>
                    <a:pt x="11065721" y="1802494"/>
                  </a:cubicBezTo>
                  <a:cubicBezTo>
                    <a:pt x="10693841" y="1894328"/>
                    <a:pt x="10558142" y="1766422"/>
                    <a:pt x="10264521" y="1802494"/>
                  </a:cubicBezTo>
                  <a:cubicBezTo>
                    <a:pt x="9970900" y="1838566"/>
                    <a:pt x="9928595" y="1745677"/>
                    <a:pt x="9666611" y="1802494"/>
                  </a:cubicBezTo>
                  <a:cubicBezTo>
                    <a:pt x="9404627" y="1859311"/>
                    <a:pt x="9510906" y="1796351"/>
                    <a:pt x="9373635" y="1802494"/>
                  </a:cubicBezTo>
                  <a:cubicBezTo>
                    <a:pt x="9236364" y="1808637"/>
                    <a:pt x="8985042" y="1764505"/>
                    <a:pt x="8775725" y="1802494"/>
                  </a:cubicBezTo>
                  <a:cubicBezTo>
                    <a:pt x="8566408" y="1840483"/>
                    <a:pt x="8304009" y="1779614"/>
                    <a:pt x="7974525" y="1802494"/>
                  </a:cubicBezTo>
                  <a:cubicBezTo>
                    <a:pt x="7645041" y="1825374"/>
                    <a:pt x="7506485" y="1766241"/>
                    <a:pt x="7376615" y="1802494"/>
                  </a:cubicBezTo>
                  <a:cubicBezTo>
                    <a:pt x="7246745" y="1838747"/>
                    <a:pt x="6861274" y="1800737"/>
                    <a:pt x="6575415" y="1802494"/>
                  </a:cubicBezTo>
                  <a:cubicBezTo>
                    <a:pt x="6289556" y="1804251"/>
                    <a:pt x="6028999" y="1791776"/>
                    <a:pt x="5774215" y="1802494"/>
                  </a:cubicBezTo>
                  <a:cubicBezTo>
                    <a:pt x="5519431" y="1813212"/>
                    <a:pt x="5299670" y="1739663"/>
                    <a:pt x="5074660" y="1802494"/>
                  </a:cubicBezTo>
                  <a:cubicBezTo>
                    <a:pt x="4849651" y="1865325"/>
                    <a:pt x="4696054" y="1753148"/>
                    <a:pt x="4476750" y="1802494"/>
                  </a:cubicBezTo>
                  <a:cubicBezTo>
                    <a:pt x="4257446" y="1851840"/>
                    <a:pt x="4066667" y="1796670"/>
                    <a:pt x="3777195" y="1802494"/>
                  </a:cubicBezTo>
                  <a:cubicBezTo>
                    <a:pt x="3487723" y="1808318"/>
                    <a:pt x="3254457" y="1783089"/>
                    <a:pt x="2975996" y="1802494"/>
                  </a:cubicBezTo>
                  <a:cubicBezTo>
                    <a:pt x="2697535" y="1821899"/>
                    <a:pt x="2349288" y="1795918"/>
                    <a:pt x="2174796" y="1802494"/>
                  </a:cubicBezTo>
                  <a:cubicBezTo>
                    <a:pt x="2000304" y="1809070"/>
                    <a:pt x="1718207" y="1745083"/>
                    <a:pt x="1576886" y="1802494"/>
                  </a:cubicBezTo>
                  <a:cubicBezTo>
                    <a:pt x="1435565" y="1859905"/>
                    <a:pt x="1046863" y="1740073"/>
                    <a:pt x="901247" y="1802494"/>
                  </a:cubicBezTo>
                  <a:cubicBezTo>
                    <a:pt x="409305" y="1730223"/>
                    <a:pt x="61940" y="1525205"/>
                    <a:pt x="0" y="901247"/>
                  </a:cubicBezTo>
                  <a:close/>
                </a:path>
                <a:path w="11966968" h="1802494" stroke="0" extrusionOk="0">
                  <a:moveTo>
                    <a:pt x="0" y="901247"/>
                  </a:moveTo>
                  <a:cubicBezTo>
                    <a:pt x="62770" y="369545"/>
                    <a:pt x="283078" y="82275"/>
                    <a:pt x="901247" y="0"/>
                  </a:cubicBezTo>
                  <a:cubicBezTo>
                    <a:pt x="984506" y="-17959"/>
                    <a:pt x="1198050" y="22512"/>
                    <a:pt x="1295868" y="0"/>
                  </a:cubicBezTo>
                  <a:cubicBezTo>
                    <a:pt x="1393686" y="-22512"/>
                    <a:pt x="1636733" y="17050"/>
                    <a:pt x="1792133" y="0"/>
                  </a:cubicBezTo>
                  <a:cubicBezTo>
                    <a:pt x="1947534" y="-17050"/>
                    <a:pt x="2195505" y="3756"/>
                    <a:pt x="2593333" y="0"/>
                  </a:cubicBezTo>
                  <a:cubicBezTo>
                    <a:pt x="2991161" y="-3756"/>
                    <a:pt x="3108278" y="59610"/>
                    <a:pt x="3292888" y="0"/>
                  </a:cubicBezTo>
                  <a:cubicBezTo>
                    <a:pt x="3477499" y="-59610"/>
                    <a:pt x="3840343" y="75549"/>
                    <a:pt x="4094088" y="0"/>
                  </a:cubicBezTo>
                  <a:cubicBezTo>
                    <a:pt x="4347833" y="-75549"/>
                    <a:pt x="4417199" y="8212"/>
                    <a:pt x="4590353" y="0"/>
                  </a:cubicBezTo>
                  <a:cubicBezTo>
                    <a:pt x="4763507" y="-8212"/>
                    <a:pt x="4844254" y="30369"/>
                    <a:pt x="4984974" y="0"/>
                  </a:cubicBezTo>
                  <a:cubicBezTo>
                    <a:pt x="5125694" y="-30369"/>
                    <a:pt x="5492251" y="49829"/>
                    <a:pt x="5786174" y="0"/>
                  </a:cubicBezTo>
                  <a:cubicBezTo>
                    <a:pt x="6080097" y="-49829"/>
                    <a:pt x="6189313" y="30466"/>
                    <a:pt x="6587373" y="0"/>
                  </a:cubicBezTo>
                  <a:cubicBezTo>
                    <a:pt x="6985433" y="-30466"/>
                    <a:pt x="7121107" y="35429"/>
                    <a:pt x="7388573" y="0"/>
                  </a:cubicBezTo>
                  <a:cubicBezTo>
                    <a:pt x="7656039" y="-35429"/>
                    <a:pt x="7816158" y="15293"/>
                    <a:pt x="8088128" y="0"/>
                  </a:cubicBezTo>
                  <a:cubicBezTo>
                    <a:pt x="8360099" y="-15293"/>
                    <a:pt x="8565002" y="26638"/>
                    <a:pt x="8686038" y="0"/>
                  </a:cubicBezTo>
                  <a:cubicBezTo>
                    <a:pt x="8807074" y="-26638"/>
                    <a:pt x="8858466" y="34012"/>
                    <a:pt x="8979014" y="0"/>
                  </a:cubicBezTo>
                  <a:cubicBezTo>
                    <a:pt x="9099562" y="-34012"/>
                    <a:pt x="9313019" y="4753"/>
                    <a:pt x="9475280" y="0"/>
                  </a:cubicBezTo>
                  <a:cubicBezTo>
                    <a:pt x="9637541" y="-4753"/>
                    <a:pt x="9695836" y="9188"/>
                    <a:pt x="9768256" y="0"/>
                  </a:cubicBezTo>
                  <a:cubicBezTo>
                    <a:pt x="9840676" y="-9188"/>
                    <a:pt x="10051658" y="39304"/>
                    <a:pt x="10162877" y="0"/>
                  </a:cubicBezTo>
                  <a:cubicBezTo>
                    <a:pt x="10274096" y="-39304"/>
                    <a:pt x="10850361" y="9853"/>
                    <a:pt x="11065721" y="0"/>
                  </a:cubicBezTo>
                  <a:cubicBezTo>
                    <a:pt x="11497759" y="90083"/>
                    <a:pt x="11937666" y="359465"/>
                    <a:pt x="11966968" y="901247"/>
                  </a:cubicBezTo>
                  <a:lnTo>
                    <a:pt x="11966968" y="901247"/>
                  </a:lnTo>
                  <a:cubicBezTo>
                    <a:pt x="11965931" y="1387870"/>
                    <a:pt x="11510538" y="1808485"/>
                    <a:pt x="11065721" y="1802494"/>
                  </a:cubicBezTo>
                  <a:cubicBezTo>
                    <a:pt x="10872643" y="1827669"/>
                    <a:pt x="10805529" y="1783923"/>
                    <a:pt x="10671100" y="1802494"/>
                  </a:cubicBezTo>
                  <a:cubicBezTo>
                    <a:pt x="10536671" y="1821065"/>
                    <a:pt x="10310926" y="1793835"/>
                    <a:pt x="10073190" y="1802494"/>
                  </a:cubicBezTo>
                  <a:cubicBezTo>
                    <a:pt x="9835454" y="1811153"/>
                    <a:pt x="9716449" y="1762000"/>
                    <a:pt x="9373635" y="1802494"/>
                  </a:cubicBezTo>
                  <a:cubicBezTo>
                    <a:pt x="9030821" y="1842988"/>
                    <a:pt x="9148494" y="1797284"/>
                    <a:pt x="9080659" y="1802494"/>
                  </a:cubicBezTo>
                  <a:cubicBezTo>
                    <a:pt x="9012824" y="1807704"/>
                    <a:pt x="8677204" y="1793324"/>
                    <a:pt x="8482749" y="1802494"/>
                  </a:cubicBezTo>
                  <a:cubicBezTo>
                    <a:pt x="8288294" y="1811664"/>
                    <a:pt x="7859878" y="1770045"/>
                    <a:pt x="7681549" y="1802494"/>
                  </a:cubicBezTo>
                  <a:cubicBezTo>
                    <a:pt x="7503220" y="1834943"/>
                    <a:pt x="7507106" y="1775372"/>
                    <a:pt x="7388573" y="1802494"/>
                  </a:cubicBezTo>
                  <a:cubicBezTo>
                    <a:pt x="7270040" y="1829616"/>
                    <a:pt x="7175719" y="1775817"/>
                    <a:pt x="7095597" y="1802494"/>
                  </a:cubicBezTo>
                  <a:cubicBezTo>
                    <a:pt x="7015475" y="1829171"/>
                    <a:pt x="6945057" y="1794188"/>
                    <a:pt x="6802621" y="1802494"/>
                  </a:cubicBezTo>
                  <a:cubicBezTo>
                    <a:pt x="6660185" y="1810800"/>
                    <a:pt x="6592452" y="1776929"/>
                    <a:pt x="6408000" y="1802494"/>
                  </a:cubicBezTo>
                  <a:cubicBezTo>
                    <a:pt x="6223548" y="1828059"/>
                    <a:pt x="6183365" y="1766799"/>
                    <a:pt x="6013380" y="1802494"/>
                  </a:cubicBezTo>
                  <a:cubicBezTo>
                    <a:pt x="5843395" y="1838189"/>
                    <a:pt x="5752476" y="1775735"/>
                    <a:pt x="5618759" y="1802494"/>
                  </a:cubicBezTo>
                  <a:cubicBezTo>
                    <a:pt x="5485042" y="1829253"/>
                    <a:pt x="5386597" y="1790188"/>
                    <a:pt x="5325783" y="1802494"/>
                  </a:cubicBezTo>
                  <a:cubicBezTo>
                    <a:pt x="5264969" y="1814800"/>
                    <a:pt x="4734132" y="1747613"/>
                    <a:pt x="4524583" y="1802494"/>
                  </a:cubicBezTo>
                  <a:cubicBezTo>
                    <a:pt x="4315034" y="1857375"/>
                    <a:pt x="4234930" y="1775119"/>
                    <a:pt x="4028318" y="1802494"/>
                  </a:cubicBezTo>
                  <a:cubicBezTo>
                    <a:pt x="3821706" y="1829869"/>
                    <a:pt x="3432577" y="1798036"/>
                    <a:pt x="3227118" y="1802494"/>
                  </a:cubicBezTo>
                  <a:cubicBezTo>
                    <a:pt x="3021659" y="1806952"/>
                    <a:pt x="2939209" y="1783267"/>
                    <a:pt x="2730852" y="1802494"/>
                  </a:cubicBezTo>
                  <a:cubicBezTo>
                    <a:pt x="2522495" y="1821721"/>
                    <a:pt x="2294668" y="1722048"/>
                    <a:pt x="1929653" y="1802494"/>
                  </a:cubicBezTo>
                  <a:cubicBezTo>
                    <a:pt x="1564638" y="1882940"/>
                    <a:pt x="1362173" y="1749024"/>
                    <a:pt x="901247" y="1802494"/>
                  </a:cubicBezTo>
                  <a:cubicBezTo>
                    <a:pt x="378042" y="1854635"/>
                    <a:pt x="-57473" y="1326261"/>
                    <a:pt x="0" y="901247"/>
                  </a:cubicBezTo>
                  <a:close/>
                </a:path>
              </a:pathLst>
            </a:custGeom>
            <a:solidFill>
              <a:schemeClr val="bg1"/>
            </a:solidFill>
            <a:ln>
              <a:extLst>
                <a:ext uri="{C807C97D-BFC1-408E-A445-0C87EB9F89A2}">
                  <ask:lineSketchStyleProps xmlns:ask="http://schemas.microsoft.com/office/drawing/2018/sketchyshapes" xmlns="" sd="3089637777">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3B6BF87-5F56-49DC-B3F3-40A3F0E34C39}"/>
                </a:ext>
              </a:extLst>
            </p:cNvPr>
            <p:cNvSpPr txBox="1"/>
            <p:nvPr/>
          </p:nvSpPr>
          <p:spPr>
            <a:xfrm>
              <a:off x="374076" y="178905"/>
              <a:ext cx="11966968" cy="1843582"/>
            </a:xfrm>
            <a:prstGeom prst="rect">
              <a:avLst/>
            </a:prstGeom>
            <a:noFill/>
          </p:spPr>
          <p:txBody>
            <a:bodyPr wrap="square" rtlCol="0">
              <a:spAutoFit/>
            </a:bodyPr>
            <a:lstStyle/>
            <a:p>
              <a:pPr>
                <a:lnSpc>
                  <a:spcPct val="150000"/>
                </a:lnSpc>
              </a:pPr>
              <a:r>
                <a:rPr lang="en-US" sz="4000" b="1">
                  <a:solidFill>
                    <a:srgbClr val="002060"/>
                  </a:solidFill>
                </a:rPr>
                <a:t>2. Bài đọc giúp em hiểu thêm điều gì về tình cảm của nhân dân cả nước với Bác Hồ?</a:t>
              </a:r>
            </a:p>
          </p:txBody>
        </p:sp>
      </p:grpSp>
      <p:pic>
        <p:nvPicPr>
          <p:cNvPr id="5" name="Picture 4" descr="A picture containing animated cartoon, illustration, animation, drawing&#10;&#10;Description automatically generated">
            <a:extLst>
              <a:ext uri="{FF2B5EF4-FFF2-40B4-BE49-F238E27FC236}">
                <a16:creationId xmlns:a16="http://schemas.microsoft.com/office/drawing/2014/main" xmlns="" id="{CBFEDD7C-033F-25D0-E952-EBD16CBD7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236" y="2237063"/>
            <a:ext cx="9525538" cy="4620937"/>
          </a:xfrm>
          <a:prstGeom prst="rect">
            <a:avLst/>
          </a:prstGeom>
        </p:spPr>
      </p:pic>
      <p:sp>
        <p:nvSpPr>
          <p:cNvPr id="4" name="TextBox 3">
            <a:extLst>
              <a:ext uri="{FF2B5EF4-FFF2-40B4-BE49-F238E27FC236}">
                <a16:creationId xmlns:a16="http://schemas.microsoft.com/office/drawing/2014/main" xmlns="" id="{2D7FC0B3-C15B-B304-7BDE-22407C0A2498}"/>
              </a:ext>
            </a:extLst>
          </p:cNvPr>
          <p:cNvSpPr txBox="1"/>
          <p:nvPr/>
        </p:nvSpPr>
        <p:spPr>
          <a:xfrm>
            <a:off x="3850216" y="2702410"/>
            <a:ext cx="4491566" cy="3690241"/>
          </a:xfrm>
          <a:prstGeom prst="rect">
            <a:avLst/>
          </a:prstGeom>
          <a:noFill/>
        </p:spPr>
        <p:txBody>
          <a:bodyPr wrap="square" rtlCol="0">
            <a:spAutoFit/>
          </a:bodyPr>
          <a:lstStyle/>
          <a:p>
            <a:pPr algn="just">
              <a:lnSpc>
                <a:spcPct val="150000"/>
              </a:lnSpc>
            </a:pPr>
            <a:r>
              <a:rPr lang="en-US" sz="4000" dirty="0" err="1"/>
              <a:t>Người</a:t>
            </a:r>
            <a:r>
              <a:rPr lang="en-US" sz="4000" dirty="0"/>
              <a:t> </a:t>
            </a:r>
            <a:r>
              <a:rPr lang="en-US" sz="4000" dirty="0" err="1"/>
              <a:t>dân</a:t>
            </a:r>
            <a:r>
              <a:rPr lang="en-US" sz="4000" dirty="0"/>
              <a:t> ở </a:t>
            </a:r>
            <a:r>
              <a:rPr lang="en-US" sz="4000" dirty="0" err="1"/>
              <a:t>mọi</a:t>
            </a:r>
            <a:r>
              <a:rPr lang="en-US" sz="4000" dirty="0"/>
              <a:t> </a:t>
            </a:r>
            <a:r>
              <a:rPr lang="en-US" sz="4000" dirty="0" err="1"/>
              <a:t>miền</a:t>
            </a:r>
            <a:r>
              <a:rPr lang="en-US" sz="4000" dirty="0"/>
              <a:t> </a:t>
            </a:r>
            <a:r>
              <a:rPr lang="en-US" sz="4000" dirty="0" err="1"/>
              <a:t>T</a:t>
            </a:r>
            <a:r>
              <a:rPr lang="en-US" sz="4000" dirty="0" err="1" smtClean="0"/>
              <a:t>ổ</a:t>
            </a:r>
            <a:r>
              <a:rPr lang="en-US" sz="4000" dirty="0" smtClean="0"/>
              <a:t> </a:t>
            </a:r>
            <a:r>
              <a:rPr lang="en-US" sz="4000" dirty="0" err="1"/>
              <a:t>quốc</a:t>
            </a:r>
            <a:r>
              <a:rPr lang="en-US" sz="4000" dirty="0"/>
              <a:t> </a:t>
            </a:r>
            <a:r>
              <a:rPr lang="en-US" sz="4000" dirty="0" err="1"/>
              <a:t>luôn</a:t>
            </a:r>
            <a:r>
              <a:rPr lang="en-US" sz="4000" dirty="0"/>
              <a:t> </a:t>
            </a:r>
            <a:r>
              <a:rPr lang="en-US" sz="4000" dirty="0" err="1"/>
              <a:t>quan</a:t>
            </a:r>
            <a:r>
              <a:rPr lang="en-US" sz="4000" dirty="0"/>
              <a:t> </a:t>
            </a:r>
            <a:r>
              <a:rPr lang="en-US" sz="4000" dirty="0" err="1"/>
              <a:t>tâm</a:t>
            </a:r>
            <a:r>
              <a:rPr lang="en-US" sz="4000" dirty="0"/>
              <a:t>, </a:t>
            </a:r>
            <a:r>
              <a:rPr lang="en-US" sz="4000" dirty="0" err="1"/>
              <a:t>yêu</a:t>
            </a:r>
            <a:r>
              <a:rPr lang="en-US" sz="4000" dirty="0"/>
              <a:t> </a:t>
            </a:r>
            <a:r>
              <a:rPr lang="en-US" sz="4000" dirty="0" err="1"/>
              <a:t>quý</a:t>
            </a:r>
            <a:r>
              <a:rPr lang="en-US" sz="4000" dirty="0"/>
              <a:t> </a:t>
            </a:r>
            <a:r>
              <a:rPr lang="en-US" sz="4000" dirty="0" err="1"/>
              <a:t>Bác</a:t>
            </a:r>
            <a:r>
              <a:rPr lang="en-US" sz="4000" dirty="0"/>
              <a:t> </a:t>
            </a:r>
            <a:r>
              <a:rPr lang="en-US" sz="4000" dirty="0" err="1"/>
              <a:t>Hồ</a:t>
            </a:r>
            <a:r>
              <a:rPr lang="en-US" sz="4000" dirty="0"/>
              <a:t>.</a:t>
            </a:r>
            <a:endParaRPr lang="en-US" sz="4000" dirty="0">
              <a:solidFill>
                <a:srgbClr val="FF0000"/>
              </a:solidFill>
            </a:endParaRPr>
          </a:p>
        </p:txBody>
      </p:sp>
    </p:spTree>
    <p:extLst>
      <p:ext uri="{BB962C8B-B14F-4D97-AF65-F5344CB8AC3E}">
        <p14:creationId xmlns:p14="http://schemas.microsoft.com/office/powerpoint/2010/main" val="6844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266" name="Picture 2" descr="Fruit garden Vectors &amp; Illustrations for Free Download | Freepik">
            <a:extLst>
              <a:ext uri="{FF2B5EF4-FFF2-40B4-BE49-F238E27FC236}">
                <a16:creationId xmlns:a16="http://schemas.microsoft.com/office/drawing/2014/main" xmlns="" id="{26BFEEEA-33D6-7B11-DCA4-B15D96B122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a:stretch>
            <a:fillRect/>
          </a:stretch>
        </p:blipFill>
        <p:spPr bwMode="auto">
          <a:xfrm>
            <a:off x="-310380" y="170236"/>
            <a:ext cx="9647359" cy="5024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uit garden Vectors &amp; Illustrations for Free Download | Freepik">
            <a:extLst>
              <a:ext uri="{FF2B5EF4-FFF2-40B4-BE49-F238E27FC236}">
                <a16:creationId xmlns:a16="http://schemas.microsoft.com/office/drawing/2014/main" xmlns="" id="{BCCA2B59-49F3-1290-34D5-41DABDEC2F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34" b="94479" l="5112" r="95847">
                        <a14:foregroundMark x1="30032" y1="1534" x2="30032" y2="1534"/>
                        <a14:foregroundMark x1="9425" y1="30368" x2="9105" y2="34356"/>
                        <a14:foregroundMark x1="5112" y1="52147" x2="5112" y2="52147"/>
                        <a14:foregroundMark x1="91054" y1="57975" x2="91054" y2="57975"/>
                        <a14:foregroundMark x1="92492" y1="86196" x2="92492" y2="86196"/>
                        <a14:foregroundMark x1="95847" y1="94479" x2="95847" y2="94479"/>
                      </a14:backgroundRemoval>
                    </a14:imgEffect>
                  </a14:imgLayer>
                </a14:imgProps>
              </a:ext>
              <a:ext uri="{28A0092B-C50C-407E-A947-70E740481C1C}">
                <a14:useLocalDpi xmlns:a14="http://schemas.microsoft.com/office/drawing/2010/main" val="0"/>
              </a:ext>
            </a:extLst>
          </a:blip>
          <a:srcRect r="49037"/>
          <a:stretch/>
        </p:blipFill>
        <p:spPr bwMode="auto">
          <a:xfrm>
            <a:off x="7275443" y="170236"/>
            <a:ext cx="4916557" cy="5024024"/>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yeah-tre-con-www_nhacchuongvui_com">
            <a:hlinkClick r:id="" action="ppaction://media"/>
            <a:extLst>
              <a:ext uri="{FF2B5EF4-FFF2-40B4-BE49-F238E27FC236}">
                <a16:creationId xmlns:a16="http://schemas.microsoft.com/office/drawing/2014/main" xmlns="" id="{487EAFCD-ABEC-E768-1D6A-0B431E5C3588}"/>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6376419" y="-793110"/>
            <a:ext cx="609600" cy="609600"/>
          </a:xfrm>
          <a:prstGeom prst="rect">
            <a:avLst/>
          </a:prstGeom>
        </p:spPr>
      </p:pic>
      <p:pic>
        <p:nvPicPr>
          <p:cNvPr id="3074" name="Picture 2" descr="Phim hoạt hình, cây tiền cảnh, phim hoạt hình hoạt hình, nghệ thuật png |  PNGEgg">
            <a:extLst>
              <a:ext uri="{FF2B5EF4-FFF2-40B4-BE49-F238E27FC236}">
                <a16:creationId xmlns:a16="http://schemas.microsoft.com/office/drawing/2014/main" xmlns="" id="{C66F9EF0-17EA-E245-98C4-2B35278C62B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949" b="89276" l="1556" r="96000">
                        <a14:foregroundMark x1="43556" y1="4960" x2="43556" y2="4960"/>
                        <a14:foregroundMark x1="35111" y1="3753" x2="35111" y2="3753"/>
                        <a14:foregroundMark x1="6000" y1="45576" x2="6000" y2="45576"/>
                        <a14:foregroundMark x1="42667" y1="3217" x2="42667" y2="3217"/>
                        <a14:foregroundMark x1="1556" y1="50268" x2="1556" y2="50268"/>
                        <a14:foregroundMark x1="96000" y1="52145" x2="96000" y2="52145"/>
                      </a14:backgroundRemoval>
                    </a14:imgEffect>
                  </a14:imgLayer>
                </a14:imgProps>
              </a:ext>
              <a:ext uri="{28A0092B-C50C-407E-A947-70E740481C1C}">
                <a14:useLocalDpi xmlns:a14="http://schemas.microsoft.com/office/drawing/2010/main" val="0"/>
              </a:ext>
            </a:extLst>
          </a:blip>
          <a:srcRect/>
          <a:stretch>
            <a:fillRect/>
          </a:stretch>
        </p:blipFill>
        <p:spPr bwMode="auto">
          <a:xfrm>
            <a:off x="-211002" y="168968"/>
            <a:ext cx="5145108" cy="46964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cây tiền cảnh, phim hoạt hình hoạt hình, nghệ thuật png |  PNGEgg">
            <a:extLst>
              <a:ext uri="{FF2B5EF4-FFF2-40B4-BE49-F238E27FC236}">
                <a16:creationId xmlns:a16="http://schemas.microsoft.com/office/drawing/2014/main" xmlns="" id="{61481EFF-07B9-6507-C358-EFB92C5BE1A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815" b="89410" l="3000" r="94778">
                        <a14:foregroundMark x1="37222" y1="5094" x2="37222" y2="5094"/>
                        <a14:foregroundMark x1="42444" y1="3217" x2="42444" y2="3217"/>
                        <a14:foregroundMark x1="7889" y1="43700" x2="7333" y2="44638"/>
                        <a14:foregroundMark x1="3111" y1="50268" x2="3111" y2="50268"/>
                        <a14:foregroundMark x1="94778" y1="54155" x2="94778" y2="54155"/>
                      </a14:backgroundRemoval>
                    </a14:imgEffect>
                  </a14:imgLayer>
                </a14:imgProps>
              </a:ext>
              <a:ext uri="{28A0092B-C50C-407E-A947-70E740481C1C}">
                <a14:useLocalDpi xmlns:a14="http://schemas.microsoft.com/office/drawing/2010/main" val="0"/>
              </a:ext>
            </a:extLst>
          </a:blip>
          <a:srcRect r="17492"/>
          <a:stretch/>
        </p:blipFill>
        <p:spPr bwMode="auto">
          <a:xfrm>
            <a:off x="6706020" y="-301318"/>
            <a:ext cx="5485980" cy="5445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E543E47-B5AA-28F7-3D83-124193859AB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93773" l="9913" r="93003">
                        <a14:foregroundMark x1="35277" y1="9890" x2="35277" y2="9890"/>
                        <a14:foregroundMark x1="36735" y1="13187" x2="36735" y2="13187"/>
                        <a14:foregroundMark x1="47522" y1="12454" x2="47522" y2="12454"/>
                        <a14:foregroundMark x1="52478" y1="12454" x2="52478" y2="12454"/>
                        <a14:foregroundMark x1="44606" y1="12454" x2="44606" y2="12454"/>
                        <a14:foregroundMark x1="43149" y1="29304" x2="48980" y2="50183"/>
                        <a14:foregroundMark x1="25364" y1="25641" x2="30321" y2="53846"/>
                        <a14:foregroundMark x1="69096" y1="17582" x2="74052" y2="21612"/>
                        <a14:foregroundMark x1="61224" y1="14286" x2="66764" y2="19780"/>
                        <a14:foregroundMark x1="89213" y1="39560" x2="93294" y2="60073"/>
                        <a14:foregroundMark x1="79009" y1="26007" x2="88921" y2="34066"/>
                        <a14:foregroundMark x1="53061" y1="33333" x2="64140" y2="45788"/>
                        <a14:foregroundMark x1="64723" y1="27473" x2="62391" y2="53846"/>
                        <a14:foregroundMark x1="33236" y1="84249" x2="52478" y2="93773"/>
                      </a14:backgroundRemoval>
                    </a14:imgEffect>
                  </a14:imgLayer>
                </a14:imgProps>
              </a:ext>
            </a:extLst>
          </a:blip>
          <a:stretch>
            <a:fillRect/>
          </a:stretch>
        </p:blipFill>
        <p:spPr>
          <a:xfrm>
            <a:off x="9012884" y="4260216"/>
            <a:ext cx="3029488" cy="2411225"/>
          </a:xfrm>
          <a:prstGeom prst="rect">
            <a:avLst/>
          </a:prstGeom>
        </p:spPr>
      </p:pic>
      <p:pic>
        <p:nvPicPr>
          <p:cNvPr id="4100" name="Picture 4" descr="Cây Bụi phim Hoạt hình Clip nghệ thuật - Sơn màu Xanh lá Cây PNG Yêu Ảnh png  tải về - Miễn phí trong suốt Nhà Máy png Tải về.">
            <a:extLst>
              <a:ext uri="{FF2B5EF4-FFF2-40B4-BE49-F238E27FC236}">
                <a16:creationId xmlns:a16="http://schemas.microsoft.com/office/drawing/2014/main" xmlns="" id="{F46D9FF1-2BDF-499B-043D-5DBB23FEB336}"/>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875" b="90000" l="10000" r="90000">
                        <a14:foregroundMark x1="48778" y1="4875" x2="48778" y2="4875"/>
                      </a14:backgroundRemoval>
                    </a14:imgEffect>
                  </a14:imgLayer>
                </a14:imgProps>
              </a:ext>
              <a:ext uri="{28A0092B-C50C-407E-A947-70E740481C1C}">
                <a14:useLocalDpi xmlns:a14="http://schemas.microsoft.com/office/drawing/2010/main" val="0"/>
              </a:ext>
            </a:extLst>
          </a:blip>
          <a:srcRect/>
          <a:stretch>
            <a:fillRect/>
          </a:stretch>
        </p:blipFill>
        <p:spPr bwMode="auto">
          <a:xfrm rot="336467">
            <a:off x="1992980" y="131891"/>
            <a:ext cx="5174326" cy="537169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6A5D86A1-7EDA-5FFD-1514-BE1AD16BB03A}"/>
              </a:ext>
            </a:extLst>
          </p:cNvPr>
          <p:cNvGrpSpPr/>
          <p:nvPr/>
        </p:nvGrpSpPr>
        <p:grpSpPr>
          <a:xfrm>
            <a:off x="-91773" y="4711030"/>
            <a:ext cx="2727157" cy="2254818"/>
            <a:chOff x="470663" y="4693383"/>
            <a:chExt cx="2727157" cy="2254818"/>
          </a:xfrm>
        </p:grpSpPr>
        <p:pic>
          <p:nvPicPr>
            <p:cNvPr id="2050" name="Picture 2" descr="Basketball Cartoon png download - 600*444 - Free Transparent Basket png  Download. - CleanPNG / KissPNG">
              <a:extLst>
                <a:ext uri="{FF2B5EF4-FFF2-40B4-BE49-F238E27FC236}">
                  <a16:creationId xmlns:a16="http://schemas.microsoft.com/office/drawing/2014/main" xmlns="" id="{1480FF97-D151-9562-8BB0-1AD9ACFED7E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470663" y="4952588"/>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Minh Họa Táo đơn Giản PNG , Táo đỏ, đơn Giản, Táo PNG miễn phí tải  tập tin PSDComment và Vector">
              <a:extLst>
                <a:ext uri="{FF2B5EF4-FFF2-40B4-BE49-F238E27FC236}">
                  <a16:creationId xmlns:a16="http://schemas.microsoft.com/office/drawing/2014/main" xmlns="" id="{2111FCF5-FB6F-9DB1-EFCD-F82C09F1C5F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527476" y="4952588"/>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Minh Họa Táo đơn Giản PNG , Táo đỏ, đơn Giản, Táo PNG miễn phí tải  tập tin PSDComment và Vector">
              <a:extLst>
                <a:ext uri="{FF2B5EF4-FFF2-40B4-BE49-F238E27FC236}">
                  <a16:creationId xmlns:a16="http://schemas.microsoft.com/office/drawing/2014/main" xmlns="" id="{733AED9B-D493-D2CC-31EE-71C0ADF4614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644935" y="495258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Minh Họa Táo đơn Giản PNG , Táo đỏ, đơn Giản, Táo PNG miễn phí tải  tập tin PSDComment và Vector">
              <a:extLst>
                <a:ext uri="{FF2B5EF4-FFF2-40B4-BE49-F238E27FC236}">
                  <a16:creationId xmlns:a16="http://schemas.microsoft.com/office/drawing/2014/main" xmlns="" id="{995F6C69-A27C-7EBD-AC1B-567861D7275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139330" y="5038532"/>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Minh Họa Táo đơn Giản PNG , Táo đỏ, đơn Giản, Táo PNG miễn phí tải  tập tin PSDComment và Vector">
              <a:extLst>
                <a:ext uri="{FF2B5EF4-FFF2-40B4-BE49-F238E27FC236}">
                  <a16:creationId xmlns:a16="http://schemas.microsoft.com/office/drawing/2014/main" xmlns="" id="{2D471539-CE26-7400-359E-8B4C9E95A5E9}"/>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155539" y="508338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ình ảnh Minh Họa Táo đơn Giản PNG , Táo đỏ, đơn Giản, Táo PNG miễn phí tải  tập tin PSDComment và Vector">
              <a:extLst>
                <a:ext uri="{FF2B5EF4-FFF2-40B4-BE49-F238E27FC236}">
                  <a16:creationId xmlns:a16="http://schemas.microsoft.com/office/drawing/2014/main" xmlns="" id="{16DA16FC-54D5-48A7-8F0F-8C55EFB8D97F}"/>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893793" y="470761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Minh Họa Táo đơn Giản PNG , Táo đỏ, đơn Giản, Táo PNG miễn phí tải  tập tin PSDComment và Vector">
              <a:extLst>
                <a:ext uri="{FF2B5EF4-FFF2-40B4-BE49-F238E27FC236}">
                  <a16:creationId xmlns:a16="http://schemas.microsoft.com/office/drawing/2014/main" xmlns="" id="{F9AB5BBF-A736-7176-97A1-B248154593D3}"/>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518741" y="5176865"/>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inh Họa Táo đơn Giản PNG , Táo đỏ, đơn Giản, Táo PNG miễn phí tải  tập tin PSDComment và Vector">
              <a:extLst>
                <a:ext uri="{FF2B5EF4-FFF2-40B4-BE49-F238E27FC236}">
                  <a16:creationId xmlns:a16="http://schemas.microsoft.com/office/drawing/2014/main" xmlns="" id="{851A5C6C-F8B4-FDDA-1F7B-A932E083C231}"/>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840966" y="4693383"/>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ình ảnh Minh Họa Táo đơn Giản PNG , Táo đỏ, đơn Giản, Táo PNG miễn phí tải  tập tin PSDComment và Vector">
              <a:extLst>
                <a:ext uri="{FF2B5EF4-FFF2-40B4-BE49-F238E27FC236}">
                  <a16:creationId xmlns:a16="http://schemas.microsoft.com/office/drawing/2014/main" xmlns="" id="{AABE755A-C4BD-5FEC-88B2-FDF695586C52}"/>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1482250" y="4773704"/>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Minh Họa Táo đơn Giản PNG , Táo đỏ, đơn Giản, Táo PNG miễn phí tải  tập tin PSDComment và Vector">
              <a:extLst>
                <a:ext uri="{FF2B5EF4-FFF2-40B4-BE49-F238E27FC236}">
                  <a16:creationId xmlns:a16="http://schemas.microsoft.com/office/drawing/2014/main" xmlns="" id="{0BC97E67-2227-EE06-937A-536665094F6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2020356" y="4877145"/>
              <a:ext cx="569423" cy="599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xmlns="" id="{711B0B97-F75C-E238-D04C-0E274772ECE3}"/>
              </a:ext>
            </a:extLst>
          </p:cNvPr>
          <p:cNvGrpSpPr/>
          <p:nvPr/>
        </p:nvGrpSpPr>
        <p:grpSpPr>
          <a:xfrm>
            <a:off x="2565665" y="4572987"/>
            <a:ext cx="2727157" cy="2445978"/>
            <a:chOff x="3143765" y="4604797"/>
            <a:chExt cx="2727157" cy="2445978"/>
          </a:xfrm>
        </p:grpSpPr>
        <p:pic>
          <p:nvPicPr>
            <p:cNvPr id="17" name="Picture 2" descr="Basketball Cartoon png download - 600*444 - Free Transparent Basket png  Download. - CleanPNG / KissPNG">
              <a:extLst>
                <a:ext uri="{FF2B5EF4-FFF2-40B4-BE49-F238E27FC236}">
                  <a16:creationId xmlns:a16="http://schemas.microsoft.com/office/drawing/2014/main" xmlns="" id="{E3571750-1498-9A07-BB39-FD411635178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3143765" y="5055162"/>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ình ảnh Minh Họa Táo đơn Giản PNG , Táo đỏ, đơn Giản, Táo PNG miễn phí tải  tập tin PSDComment và Vector">
              <a:extLst>
                <a:ext uri="{FF2B5EF4-FFF2-40B4-BE49-F238E27FC236}">
                  <a16:creationId xmlns:a16="http://schemas.microsoft.com/office/drawing/2014/main" xmlns="" id="{561C8BC5-FDCC-F17A-8C37-501D4BB91C5F}"/>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5200578" y="5055162"/>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Minh Họa Táo đơn Giản PNG , Táo đỏ, đơn Giản, Táo PNG miễn phí tải  tập tin PSDComment và Vector">
              <a:extLst>
                <a:ext uri="{FF2B5EF4-FFF2-40B4-BE49-F238E27FC236}">
                  <a16:creationId xmlns:a16="http://schemas.microsoft.com/office/drawing/2014/main" xmlns="" id="{98FC320B-E9BF-9F32-2F16-B895467CBD1F}"/>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318037" y="505516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Minh Họa Táo đơn Giản PNG , Táo đỏ, đơn Giản, Táo PNG miễn phí tải  tập tin PSDComment và Vector">
              <a:extLst>
                <a:ext uri="{FF2B5EF4-FFF2-40B4-BE49-F238E27FC236}">
                  <a16:creationId xmlns:a16="http://schemas.microsoft.com/office/drawing/2014/main" xmlns="" id="{F1B13DDA-F149-1974-7980-3AA2193E8CF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812432" y="5141106"/>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Minh Họa Táo đơn Giản PNG , Táo đỏ, đơn Giản, Táo PNG miễn phí tải  tập tin PSDComment và Vector">
              <a:extLst>
                <a:ext uri="{FF2B5EF4-FFF2-40B4-BE49-F238E27FC236}">
                  <a16:creationId xmlns:a16="http://schemas.microsoft.com/office/drawing/2014/main" xmlns="" id="{25A4E5E3-A52D-E0E8-E9DD-9CF47D99F788}"/>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28641" y="5185963"/>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ình ảnh Minh Họa Táo đơn Giản PNG , Táo đỏ, đơn Giản, Táo PNG miễn phí tải  tập tin PSDComment và Vector">
              <a:extLst>
                <a:ext uri="{FF2B5EF4-FFF2-40B4-BE49-F238E27FC236}">
                  <a16:creationId xmlns:a16="http://schemas.microsoft.com/office/drawing/2014/main" xmlns="" id="{E4E30319-681F-6CFB-DA7D-456C4293E79F}"/>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769799" y="489225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Minh Họa Táo đơn Giản PNG , Táo đỏ, đơn Giản, Táo PNG miễn phí tải  tập tin PSDComment và Vector">
              <a:extLst>
                <a:ext uri="{FF2B5EF4-FFF2-40B4-BE49-F238E27FC236}">
                  <a16:creationId xmlns:a16="http://schemas.microsoft.com/office/drawing/2014/main" xmlns="" id="{28B91781-818E-52EF-3EBD-75F1047B883C}"/>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355783" y="519796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ình ảnh Minh Họa Táo đơn Giản PNG , Táo đỏ, đơn Giản, Táo PNG miễn phí tải  tập tin PSDComment và Vector">
              <a:extLst>
                <a:ext uri="{FF2B5EF4-FFF2-40B4-BE49-F238E27FC236}">
                  <a16:creationId xmlns:a16="http://schemas.microsoft.com/office/drawing/2014/main" xmlns="" id="{EE439E7B-990F-EEDA-74A6-AA4B96AFE195}"/>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559727" y="475544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inh Họa Táo đơn Giản PNG , Táo đỏ, đơn Giản, Táo PNG miễn phí tải  tập tin PSDComment và Vector">
              <a:extLst>
                <a:ext uri="{FF2B5EF4-FFF2-40B4-BE49-F238E27FC236}">
                  <a16:creationId xmlns:a16="http://schemas.microsoft.com/office/drawing/2014/main" xmlns="" id="{CF628750-ADC0-97DD-59E1-1D76293994F5}"/>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926507" y="476651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Minh Họa Táo đơn Giản PNG , Táo đỏ, đơn Giản, Táo PNG miễn phí tải  tập tin PSDComment và Vector">
              <a:extLst>
                <a:ext uri="{FF2B5EF4-FFF2-40B4-BE49-F238E27FC236}">
                  <a16:creationId xmlns:a16="http://schemas.microsoft.com/office/drawing/2014/main" xmlns="" id="{F020E265-8607-8C64-95E2-E11ABF61A155}"/>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056150" y="460479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ình ảnh Minh Họa Táo đơn Giản PNG , Táo đỏ, đơn Giản, Táo PNG miễn phí tải  tập tin PSDComment và Vector">
              <a:extLst>
                <a:ext uri="{FF2B5EF4-FFF2-40B4-BE49-F238E27FC236}">
                  <a16:creationId xmlns:a16="http://schemas.microsoft.com/office/drawing/2014/main" xmlns="" id="{799AA8FE-E21F-C2FD-9255-C677AAABE6E8}"/>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5009281" y="480565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Minh Họa Táo đơn Giản PNG , Táo đỏ, đơn Giản, Táo PNG miễn phí tải  tập tin PSDComment và Vector">
              <a:extLst>
                <a:ext uri="{FF2B5EF4-FFF2-40B4-BE49-F238E27FC236}">
                  <a16:creationId xmlns:a16="http://schemas.microsoft.com/office/drawing/2014/main" xmlns="" id="{8DC6820F-DB43-D833-1C7C-32B84DCCE458}"/>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504851" y="4717219"/>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ình ảnh Minh Họa Táo đơn Giản PNG , Táo đỏ, đơn Giản, Táo PNG miễn phí tải  tập tin PSDComment và Vector">
              <a:extLst>
                <a:ext uri="{FF2B5EF4-FFF2-40B4-BE49-F238E27FC236}">
                  <a16:creationId xmlns:a16="http://schemas.microsoft.com/office/drawing/2014/main" xmlns="" id="{4C6BEA2D-3B20-5442-5C48-FA63D0E84B64}"/>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366387" y="5068315"/>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inh Họa Táo đơn Giản PNG , Táo đỏ, đơn Giản, Táo PNG miễn phí tải  tập tin PSDComment và Vector">
              <a:extLst>
                <a:ext uri="{FF2B5EF4-FFF2-40B4-BE49-F238E27FC236}">
                  <a16:creationId xmlns:a16="http://schemas.microsoft.com/office/drawing/2014/main" xmlns="" id="{7817BA67-BDD5-A70F-4B72-B560C9B155DD}"/>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3860782" y="5154260"/>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Minh Họa Táo đơn Giản PNG , Táo đỏ, đơn Giản, Táo PNG miễn phí tải  tập tin PSDComment và Vector">
              <a:extLst>
                <a:ext uri="{FF2B5EF4-FFF2-40B4-BE49-F238E27FC236}">
                  <a16:creationId xmlns:a16="http://schemas.microsoft.com/office/drawing/2014/main" xmlns="" id="{FBB527E5-76C2-07BE-A334-1A7E9CF13339}"/>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76991" y="5199117"/>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Minh Họa Táo đơn Giản PNG , Táo đỏ, đơn Giản, Táo PNG miễn phí tải  tập tin PSDComment và Vector">
              <a:extLst>
                <a:ext uri="{FF2B5EF4-FFF2-40B4-BE49-F238E27FC236}">
                  <a16:creationId xmlns:a16="http://schemas.microsoft.com/office/drawing/2014/main" xmlns="" id="{3B51767E-D8B7-E20D-2902-E6EEF443A5B4}"/>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818149" y="490541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Minh Họa Táo đơn Giản PNG , Táo đỏ, đơn Giản, Táo PNG miễn phí tải  tập tin PSDComment và Vector">
              <a:extLst>
                <a:ext uri="{FF2B5EF4-FFF2-40B4-BE49-F238E27FC236}">
                  <a16:creationId xmlns:a16="http://schemas.microsoft.com/office/drawing/2014/main" xmlns="" id="{A448DA43-A6B7-3147-7E49-9F15AF09E856}"/>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404133" y="5211121"/>
              <a:ext cx="569423" cy="5994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Minh Họa Táo đơn Giản PNG , Táo đỏ, đơn Giản, Táo PNG miễn phí tải  tập tin PSDComment và Vector">
              <a:extLst>
                <a:ext uri="{FF2B5EF4-FFF2-40B4-BE49-F238E27FC236}">
                  <a16:creationId xmlns:a16="http://schemas.microsoft.com/office/drawing/2014/main" xmlns="" id="{7894B774-31BA-1E3F-6E00-60BFEBB26D2E}"/>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3279" t="17584" r="20410" b="23135"/>
            <a:stretch/>
          </p:blipFill>
          <p:spPr bwMode="auto">
            <a:xfrm>
              <a:off x="4329212" y="4891107"/>
              <a:ext cx="569423" cy="59943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Basketball Cartoon png download - 600*444 - Free Transparent Basket png  Download. - CleanPNG / KissPNG">
            <a:extLst>
              <a:ext uri="{FF2B5EF4-FFF2-40B4-BE49-F238E27FC236}">
                <a16:creationId xmlns:a16="http://schemas.microsoft.com/office/drawing/2014/main" xmlns="" id="{67A34701-47EA-F4AC-ACF2-6D1F0EF11B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7174" b="91739" l="10000" r="90000">
                        <a14:foregroundMark x1="28667" y1="9130" x2="28667" y2="9130"/>
                        <a14:foregroundMark x1="69667" y1="7174" x2="69667" y2="7174"/>
                        <a14:foregroundMark x1="49111" y1="91739" x2="49111" y2="91739"/>
                      </a14:backgroundRemoval>
                    </a14:imgEffect>
                  </a14:imgLayer>
                </a14:imgProps>
              </a:ext>
              <a:ext uri="{28A0092B-C50C-407E-A947-70E740481C1C}">
                <a14:useLocalDpi xmlns:a14="http://schemas.microsoft.com/office/drawing/2010/main" val="0"/>
              </a:ext>
            </a:extLst>
          </a:blip>
          <a:srcRect l="17625" t="9711" r="19310"/>
          <a:stretch/>
        </p:blipFill>
        <p:spPr bwMode="auto">
          <a:xfrm>
            <a:off x="5574061" y="4960005"/>
            <a:ext cx="2727157" cy="19956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Quan Thoại Onigiri màu cam quýt, màu cam, táo, cam quýt png | PNGEgg">
            <a:extLst>
              <a:ext uri="{FF2B5EF4-FFF2-40B4-BE49-F238E27FC236}">
                <a16:creationId xmlns:a16="http://schemas.microsoft.com/office/drawing/2014/main" xmlns="" id="{36D9A47E-BFEC-D0DF-072B-9014B52A27F4}"/>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7394006" y="5208549"/>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Quan Thoại Onigiri màu cam quýt, màu cam, táo, cam quýt png | PNGEgg">
            <a:extLst>
              <a:ext uri="{FF2B5EF4-FFF2-40B4-BE49-F238E27FC236}">
                <a16:creationId xmlns:a16="http://schemas.microsoft.com/office/drawing/2014/main" xmlns="" id="{A63FE2AD-1900-A9FA-9489-6FFA5B933472}"/>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7003851" y="5248435"/>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Quan Thoại Onigiri màu cam quýt, màu cam, táo, cam quýt png | PNGEgg">
            <a:extLst>
              <a:ext uri="{FF2B5EF4-FFF2-40B4-BE49-F238E27FC236}">
                <a16:creationId xmlns:a16="http://schemas.microsoft.com/office/drawing/2014/main" xmlns="" id="{B4C97848-0EA4-E17B-9B12-75C9302DD765}"/>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613696" y="5288321"/>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Quan Thoại Onigiri màu cam quýt, màu cam, táo, cam quýt png | PNGEgg">
            <a:extLst>
              <a:ext uri="{FF2B5EF4-FFF2-40B4-BE49-F238E27FC236}">
                <a16:creationId xmlns:a16="http://schemas.microsoft.com/office/drawing/2014/main" xmlns="" id="{68ADE706-D03B-5C6E-4D19-CA387D2A7E2A}"/>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223541" y="5328207"/>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Quan Thoại Onigiri màu cam quýt, màu cam, táo, cam quýt png | PNGEgg">
            <a:extLst>
              <a:ext uri="{FF2B5EF4-FFF2-40B4-BE49-F238E27FC236}">
                <a16:creationId xmlns:a16="http://schemas.microsoft.com/office/drawing/2014/main" xmlns="" id="{658013A9-37FB-3886-64A0-72BE07264BB8}"/>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5770444" y="5060402"/>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Quan Thoại Onigiri màu cam quýt, màu cam, táo, cam quýt png | PNGEgg">
            <a:extLst>
              <a:ext uri="{FF2B5EF4-FFF2-40B4-BE49-F238E27FC236}">
                <a16:creationId xmlns:a16="http://schemas.microsoft.com/office/drawing/2014/main" xmlns="" id="{04B2763C-3FB1-594F-4B68-99D1A35ACDFF}"/>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7770846" y="4791351"/>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Quan Thoại Onigiri màu cam quýt, màu cam, táo, cam quýt png | PNGEgg">
            <a:extLst>
              <a:ext uri="{FF2B5EF4-FFF2-40B4-BE49-F238E27FC236}">
                <a16:creationId xmlns:a16="http://schemas.microsoft.com/office/drawing/2014/main" xmlns="" id="{16508677-E9E0-7CFA-9BB7-C2A9CBBE2EFF}"/>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7763624" y="5133458"/>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Quan Thoại Onigiri màu cam quýt, màu cam, táo, cam quýt png | PNGEgg">
            <a:extLst>
              <a:ext uri="{FF2B5EF4-FFF2-40B4-BE49-F238E27FC236}">
                <a16:creationId xmlns:a16="http://schemas.microsoft.com/office/drawing/2014/main" xmlns="" id="{7AB28D3C-E8FD-C38B-2153-5773B3886B5E}"/>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762712" y="4995849"/>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Quan Thoại Onigiri màu cam quýt, màu cam, táo, cam quýt png | PNGEgg">
            <a:extLst>
              <a:ext uri="{FF2B5EF4-FFF2-40B4-BE49-F238E27FC236}">
                <a16:creationId xmlns:a16="http://schemas.microsoft.com/office/drawing/2014/main" xmlns="" id="{EF066C67-AC09-462E-BBEA-DA90BD30E23C}"/>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467307" y="4843545"/>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Quan Thoại Onigiri màu cam quýt, màu cam, táo, cam quýt png | PNGEgg">
            <a:extLst>
              <a:ext uri="{FF2B5EF4-FFF2-40B4-BE49-F238E27FC236}">
                <a16:creationId xmlns:a16="http://schemas.microsoft.com/office/drawing/2014/main" xmlns="" id="{FC1CC1D2-2EBE-3C8E-3371-2A07A2E90DE5}"/>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025951" y="4829775"/>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Quan Thoại Onigiri màu cam quýt, màu cam, táo, cam quýt png | PNGEgg">
            <a:extLst>
              <a:ext uri="{FF2B5EF4-FFF2-40B4-BE49-F238E27FC236}">
                <a16:creationId xmlns:a16="http://schemas.microsoft.com/office/drawing/2014/main" xmlns="" id="{4F307CE4-E6A3-22AD-A9A5-DB9EFE217E38}"/>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7060523" y="4869462"/>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Quan Thoại Onigiri màu cam quýt, màu cam, táo, cam quýt png | PNGEgg">
            <a:extLst>
              <a:ext uri="{FF2B5EF4-FFF2-40B4-BE49-F238E27FC236}">
                <a16:creationId xmlns:a16="http://schemas.microsoft.com/office/drawing/2014/main" xmlns="" id="{0A37B713-237C-78D9-AAC2-D8EB114FC4EF}"/>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7405880" y="4876340"/>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Quan Thoại Onigiri màu cam quýt, màu cam, táo, cam quýt png | PNGEgg">
            <a:extLst>
              <a:ext uri="{FF2B5EF4-FFF2-40B4-BE49-F238E27FC236}">
                <a16:creationId xmlns:a16="http://schemas.microsoft.com/office/drawing/2014/main" xmlns="" id="{4C4F6E7B-3D96-5A1D-4531-4EA9A4DD5FC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001839" y="5255041"/>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Quan Thoại Onigiri màu cam quýt, màu cam, táo, cam quýt png | PNGEgg">
            <a:extLst>
              <a:ext uri="{FF2B5EF4-FFF2-40B4-BE49-F238E27FC236}">
                <a16:creationId xmlns:a16="http://schemas.microsoft.com/office/drawing/2014/main" xmlns="" id="{51568BBC-87BA-96FE-B9B2-B45B9A137B31}"/>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791670" y="692878"/>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Quan Thoại Onigiri màu cam quýt, màu cam, táo, cam quýt png | PNGEgg">
            <a:extLst>
              <a:ext uri="{FF2B5EF4-FFF2-40B4-BE49-F238E27FC236}">
                <a16:creationId xmlns:a16="http://schemas.microsoft.com/office/drawing/2014/main" xmlns="" id="{30B84B23-CE78-5D0F-A182-68315869E099}"/>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326410" y="1452952"/>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Quan Thoại Onigiri màu cam quýt, màu cam, táo, cam quýt png | PNGEgg">
            <a:extLst>
              <a:ext uri="{FF2B5EF4-FFF2-40B4-BE49-F238E27FC236}">
                <a16:creationId xmlns:a16="http://schemas.microsoft.com/office/drawing/2014/main" xmlns="" id="{E67F169A-CD6E-6103-E16D-33D6E0CF5581}"/>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5895920" y="1031376"/>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Quan Thoại Onigiri màu cam quýt, màu cam, táo, cam quýt png | PNGEgg">
            <a:extLst>
              <a:ext uri="{FF2B5EF4-FFF2-40B4-BE49-F238E27FC236}">
                <a16:creationId xmlns:a16="http://schemas.microsoft.com/office/drawing/2014/main" xmlns="" id="{DD6A2B90-A5D5-E578-5385-50C41F2D6E76}"/>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808" b="98128" l="10000" r="90000">
                        <a14:foregroundMark x1="42111" y1="92356" x2="42111" y2="92356"/>
                        <a14:foregroundMark x1="50778" y1="98128" x2="50778" y2="98128"/>
                        <a14:foregroundMark x1="61000" y1="2808" x2="61000" y2="2808"/>
                        <a14:foregroundMark x1="49111" y1="7488" x2="49111" y2="10608"/>
                        <a14:foregroundMark x1="48889" y1="3276" x2="48889" y2="3276"/>
                        <a14:foregroundMark x1="50889" y1="10608" x2="50889" y2="10608"/>
                      </a14:backgroundRemoval>
                    </a14:imgEffect>
                  </a14:imgLayer>
                </a14:imgProps>
              </a:ext>
              <a:ext uri="{28A0092B-C50C-407E-A947-70E740481C1C}">
                <a14:useLocalDpi xmlns:a14="http://schemas.microsoft.com/office/drawing/2010/main" val="0"/>
              </a:ext>
            </a:extLst>
          </a:blip>
          <a:srcRect l="15398" r="14739"/>
          <a:stretch/>
        </p:blipFill>
        <p:spPr bwMode="auto">
          <a:xfrm>
            <a:off x="6257369" y="2517171"/>
            <a:ext cx="413530" cy="4215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couple of boys holding a basket of apples&#10;&#10;Description automatically generated with medium confidence">
            <a:extLst>
              <a:ext uri="{FF2B5EF4-FFF2-40B4-BE49-F238E27FC236}">
                <a16:creationId xmlns:a16="http://schemas.microsoft.com/office/drawing/2014/main" xmlns="" id="{50613C6D-CD30-FA55-002B-C9598DB47C6F}"/>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503" b="98164" l="3670" r="96445">
                        <a14:foregroundMark x1="18005" y1="3506" x2="18005" y2="20534"/>
                        <a14:foregroundMark x1="3899" y1="10518" x2="7913" y2="23205"/>
                        <a14:foregroundMark x1="22018" y1="93489" x2="22018" y2="93489"/>
                        <a14:foregroundMark x1="15138" y1="95492" x2="15138" y2="95492"/>
                        <a14:foregroundMark x1="78784" y1="1503" x2="78784" y2="1503"/>
                        <a14:foregroundMark x1="91399" y1="24875" x2="91399" y2="24875"/>
                        <a14:foregroundMark x1="96445" y1="28715" x2="96445" y2="28715"/>
                        <a14:foregroundMark x1="32454" y1="23706" x2="32454" y2="23706"/>
                        <a14:foregroundMark x1="6307" y1="23706" x2="6307" y2="23706"/>
                        <a14:foregroundMark x1="4472" y1="19032" x2="7339" y2="26377"/>
                        <a14:foregroundMark x1="20183" y1="95492" x2="20183" y2="95492"/>
                        <a14:foregroundMark x1="75115" y1="98164" x2="75115" y2="98164"/>
                        <a14:foregroundMark x1="31078" y1="10851" x2="31078" y2="10851"/>
                        <a14:foregroundMark x1="22248" y1="12354" x2="31307" y2="20868"/>
                        <a14:foregroundMark x1="31307" y1="20868" x2="31307" y2="20868"/>
                        <a14:foregroundMark x1="28670" y1="14023" x2="33257" y2="19032"/>
                        <a14:foregroundMark x1="22248" y1="5008" x2="22248" y2="5008"/>
                        <a14:foregroundMark x1="10780" y1="3005" x2="10780" y2="3005"/>
                        <a14:backgroundMark x1="44725" y1="57095" x2="49771" y2="96995"/>
                      </a14:backgroundRemoval>
                    </a14:imgEffect>
                  </a14:imgLayer>
                </a14:imgProps>
              </a:ext>
              <a:ext uri="{28A0092B-C50C-407E-A947-70E740481C1C}">
                <a14:useLocalDpi xmlns:a14="http://schemas.microsoft.com/office/drawing/2010/main" val="0"/>
              </a:ext>
            </a:extLst>
          </a:blip>
          <a:srcRect r="59564"/>
          <a:stretch/>
        </p:blipFill>
        <p:spPr>
          <a:xfrm>
            <a:off x="7843479" y="3095493"/>
            <a:ext cx="2304861" cy="3915521"/>
          </a:xfrm>
          <a:prstGeom prst="rect">
            <a:avLst/>
          </a:prstGeom>
        </p:spPr>
      </p:pic>
      <p:pic>
        <p:nvPicPr>
          <p:cNvPr id="53" name="Picture 52" descr="A couple of boys holding a basket of apples&#10;&#10;Description automatically generated with medium confidence">
            <a:extLst>
              <a:ext uri="{FF2B5EF4-FFF2-40B4-BE49-F238E27FC236}">
                <a16:creationId xmlns:a16="http://schemas.microsoft.com/office/drawing/2014/main" xmlns="" id="{221E0CE8-AB60-E6BC-585E-10135568448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503" b="98164" l="3670" r="96445">
                        <a14:foregroundMark x1="18005" y1="3506" x2="18005" y2="20534"/>
                        <a14:foregroundMark x1="3899" y1="10518" x2="7913" y2="23205"/>
                        <a14:foregroundMark x1="22018" y1="93489" x2="22018" y2="93489"/>
                        <a14:foregroundMark x1="15138" y1="95492" x2="15138" y2="95492"/>
                        <a14:foregroundMark x1="78784" y1="1503" x2="78784" y2="1503"/>
                        <a14:foregroundMark x1="91399" y1="24875" x2="91399" y2="24875"/>
                        <a14:foregroundMark x1="96445" y1="28715" x2="96445" y2="28715"/>
                        <a14:foregroundMark x1="32454" y1="23706" x2="32454" y2="23706"/>
                        <a14:foregroundMark x1="6307" y1="23706" x2="6307" y2="23706"/>
                        <a14:foregroundMark x1="4472" y1="19032" x2="7339" y2="26377"/>
                        <a14:foregroundMark x1="20183" y1="95492" x2="20183" y2="95492"/>
                        <a14:foregroundMark x1="75115" y1="98164" x2="75115" y2="98164"/>
                        <a14:foregroundMark x1="31078" y1="10851" x2="31078" y2="10851"/>
                        <a14:foregroundMark x1="22248" y1="12354" x2="31307" y2="20868"/>
                        <a14:foregroundMark x1="31307" y1="20868" x2="31307" y2="20868"/>
                        <a14:foregroundMark x1="28670" y1="14023" x2="33257" y2="19032"/>
                        <a14:foregroundMark x1="22248" y1="5008" x2="22248" y2="5008"/>
                        <a14:foregroundMark x1="10780" y1="3005" x2="10780" y2="3005"/>
                        <a14:backgroundMark x1="44725" y1="57095" x2="49771" y2="96995"/>
                      </a14:backgroundRemoval>
                    </a14:imgEffect>
                  </a14:imgLayer>
                </a14:imgProps>
              </a:ext>
              <a:ext uri="{28A0092B-C50C-407E-A947-70E740481C1C}">
                <a14:useLocalDpi xmlns:a14="http://schemas.microsoft.com/office/drawing/2010/main" val="0"/>
              </a:ext>
            </a:extLst>
          </a:blip>
          <a:srcRect l="50237"/>
          <a:stretch/>
        </p:blipFill>
        <p:spPr>
          <a:xfrm>
            <a:off x="3806734" y="3140990"/>
            <a:ext cx="2567086" cy="3543616"/>
          </a:xfrm>
          <a:prstGeom prst="rect">
            <a:avLst/>
          </a:prstGeom>
        </p:spPr>
      </p:pic>
      <p:grpSp>
        <p:nvGrpSpPr>
          <p:cNvPr id="56" name="Group 55">
            <a:extLst>
              <a:ext uri="{FF2B5EF4-FFF2-40B4-BE49-F238E27FC236}">
                <a16:creationId xmlns:a16="http://schemas.microsoft.com/office/drawing/2014/main" xmlns="" id="{CEF33CD9-AA70-B025-00DA-86C2ED142443}"/>
              </a:ext>
            </a:extLst>
          </p:cNvPr>
          <p:cNvGrpSpPr/>
          <p:nvPr/>
        </p:nvGrpSpPr>
        <p:grpSpPr>
          <a:xfrm>
            <a:off x="4063515" y="-577994"/>
            <a:ext cx="5488384" cy="5739463"/>
            <a:chOff x="4063515" y="-577994"/>
            <a:chExt cx="5488384" cy="5739463"/>
          </a:xfrm>
        </p:grpSpPr>
        <p:pic>
          <p:nvPicPr>
            <p:cNvPr id="5128" name="Picture 8" descr="Hình ảnh Một Cây Xanh Bảo Vệ Môi Trường Sức Khỏe PNG , Png Cây, Một Cái  Cây, Màu Xanh Lá PNG miễn phí tải tập tin PSDComment và Vector">
              <a:extLst>
                <a:ext uri="{FF2B5EF4-FFF2-40B4-BE49-F238E27FC236}">
                  <a16:creationId xmlns:a16="http://schemas.microsoft.com/office/drawing/2014/main" xmlns="" id="{BEC290CE-A3CE-33D1-F0EF-947E40A51B93}"/>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0000" l="10000" r="90000">
                          <a14:foregroundMark x1="50313" y1="82031" x2="50313" y2="82031"/>
                          <a14:foregroundMark x1="56406" y1="76875" x2="56406" y2="76875"/>
                          <a14:foregroundMark x1="64844" y1="73906" x2="64844" y2="73906"/>
                          <a14:backgroundMark x1="67344" y1="69063" x2="67344" y2="69063"/>
                          <a14:backgroundMark x1="60938" y1="74219" x2="60938" y2="74219"/>
                          <a14:backgroundMark x1="62187" y1="72500" x2="62187" y2="72500"/>
                        </a14:backgroundRemoval>
                      </a14:imgEffect>
                    </a14:imgLayer>
                  </a14:imgProps>
                </a:ext>
                <a:ext uri="{28A0092B-C50C-407E-A947-70E740481C1C}">
                  <a14:useLocalDpi xmlns:a14="http://schemas.microsoft.com/office/drawing/2010/main" val="0"/>
                </a:ext>
              </a:extLst>
            </a:blip>
            <a:srcRect/>
            <a:stretch>
              <a:fillRect/>
            </a:stretch>
          </p:blipFill>
          <p:spPr bwMode="auto">
            <a:xfrm>
              <a:off x="4063515" y="-577994"/>
              <a:ext cx="5488384" cy="54883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Phim hoạt hình, cây tiền cảnh, phim hoạt hình hoạt hình, nghệ thuật png |  PNGEgg">
              <a:extLst>
                <a:ext uri="{FF2B5EF4-FFF2-40B4-BE49-F238E27FC236}">
                  <a16:creationId xmlns:a16="http://schemas.microsoft.com/office/drawing/2014/main" xmlns="" id="{78A0BFE9-9059-6D2B-EC4D-61EDE9F536F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815" b="89410" l="3000" r="94778">
                          <a14:foregroundMark x1="37222" y1="5094" x2="37222" y2="5094"/>
                          <a14:foregroundMark x1="42444" y1="3217" x2="42444" y2="3217"/>
                          <a14:foregroundMark x1="7889" y1="43700" x2="7333" y2="44638"/>
                          <a14:foregroundMark x1="3111" y1="50268" x2="3111" y2="50268"/>
                          <a14:foregroundMark x1="94778" y1="54155" x2="94778" y2="54155"/>
                        </a14:backgroundRemoval>
                      </a14:imgEffect>
                    </a14:imgLayer>
                  </a14:imgProps>
                </a:ext>
                <a:ext uri="{28A0092B-C50C-407E-A947-70E740481C1C}">
                  <a14:useLocalDpi xmlns:a14="http://schemas.microsoft.com/office/drawing/2010/main" val="0"/>
                </a:ext>
              </a:extLst>
            </a:blip>
            <a:srcRect l="40511" t="72192" r="41098"/>
            <a:stretch/>
          </p:blipFill>
          <p:spPr bwMode="auto">
            <a:xfrm>
              <a:off x="6388828" y="3647160"/>
              <a:ext cx="932386" cy="1514309"/>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56" descr="A yellow and pink comic book&#10;&#10;Description automatically generated with low confidence">
            <a:extLst>
              <a:ext uri="{FF2B5EF4-FFF2-40B4-BE49-F238E27FC236}">
                <a16:creationId xmlns:a16="http://schemas.microsoft.com/office/drawing/2014/main" xmlns="" id="{70E6D45A-A60A-A711-EF7D-051456D37F8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11502" y="131482"/>
            <a:ext cx="4213872" cy="2936863"/>
          </a:xfrm>
          <a:prstGeom prst="rect">
            <a:avLst/>
          </a:prstGeom>
        </p:spPr>
      </p:pic>
      <p:grpSp>
        <p:nvGrpSpPr>
          <p:cNvPr id="58" name="Group 57">
            <a:extLst>
              <a:ext uri="{FF2B5EF4-FFF2-40B4-BE49-F238E27FC236}">
                <a16:creationId xmlns:a16="http://schemas.microsoft.com/office/drawing/2014/main" xmlns="" id="{ABBDA105-05CF-27CD-C147-F47CA64C7F4B}"/>
              </a:ext>
            </a:extLst>
          </p:cNvPr>
          <p:cNvGrpSpPr/>
          <p:nvPr/>
        </p:nvGrpSpPr>
        <p:grpSpPr>
          <a:xfrm>
            <a:off x="84482" y="73260"/>
            <a:ext cx="7792192" cy="965400"/>
            <a:chOff x="84482" y="73260"/>
            <a:chExt cx="7792192" cy="965400"/>
          </a:xfrm>
        </p:grpSpPr>
        <p:sp>
          <p:nvSpPr>
            <p:cNvPr id="59" name="Rectangle: Rounded Corners 58">
              <a:extLst>
                <a:ext uri="{FF2B5EF4-FFF2-40B4-BE49-F238E27FC236}">
                  <a16:creationId xmlns:a16="http://schemas.microsoft.com/office/drawing/2014/main" xmlns="" id="{1FFFE9D8-F985-D095-8F47-17E97079EC76}"/>
                </a:ext>
              </a:extLst>
            </p:cNvPr>
            <p:cNvSpPr/>
            <p:nvPr/>
          </p:nvSpPr>
          <p:spPr>
            <a:xfrm>
              <a:off x="84482" y="73260"/>
              <a:ext cx="7792192" cy="96540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xmlns="" id="{B345FA35-FDA0-EEF5-9356-3848E92AB99E}"/>
                </a:ext>
              </a:extLst>
            </p:cNvPr>
            <p:cNvSpPr txBox="1"/>
            <p:nvPr/>
          </p:nvSpPr>
          <p:spPr>
            <a:xfrm>
              <a:off x="354056" y="159870"/>
              <a:ext cx="7522618" cy="769441"/>
            </a:xfrm>
            <a:prstGeom prst="rect">
              <a:avLst/>
            </a:prstGeom>
            <a:noFill/>
          </p:spPr>
          <p:txBody>
            <a:bodyPr wrap="square" rtlCol="0">
              <a:spAutoFit/>
            </a:bodyPr>
            <a:lstStyle/>
            <a:p>
              <a:r>
                <a:rPr lang="en-US" sz="4400">
                  <a:solidFill>
                    <a:srgbClr val="FF0066"/>
                  </a:solidFill>
                  <a:latin typeface="#9Slide05 Phobia" panose="02000506000000020003" pitchFamily="2" charset="0"/>
                </a:rPr>
                <a:t>Trái cây đã thu hoạch xong, cảm ơn các bạn nhé!</a:t>
              </a:r>
            </a:p>
          </p:txBody>
        </p:sp>
      </p:grpSp>
    </p:spTree>
    <p:extLst>
      <p:ext uri="{BB962C8B-B14F-4D97-AF65-F5344CB8AC3E}">
        <p14:creationId xmlns:p14="http://schemas.microsoft.com/office/powerpoint/2010/main" val="26722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 0.00857 L -0.003 0.00857 C -0.00261 0.02338 -0.00222 0.0382 -0.00169 0.05301 C -0.00143 0.06227 -0.00039 0.07153 -0.00039 0.08102 C -0.00039 0.11204 -0.00182 0.10718 -0.0043 0.13473 C -0.00495 0.14167 -0.00521 0.14885 -0.0056 0.15579 C -0.00521 0.21829 -0.00586 0.28056 -0.0043 0.34306 C -0.00417 0.35116 -0.0013 0.35834 -0.00039 0.36644 C 0.00091 0.37801 0.00104 0.38982 0.00221 0.40139 C 0.00325 0.41019 0.00495 0.41852 0.00625 0.42732 C 0.00716 0.43426 0.00768 0.44144 0.00885 0.44815 C 0.01028 0.45695 0.01263 0.46528 0.01406 0.47408 C 0.01614 0.48542 0.01445 0.48357 0.0168 0.4926 C 0.01797 0.49746 0.01953 0.50209 0.0207 0.50672 C 0.02174 0.51088 0.02383 0.52014 0.02461 0.52547 C 0.02513 0.52848 0.02552 0.53172 0.02604 0.53473 C 0.02513 0.55348 0.02435 0.57223 0.02331 0.59098 C 0.02252 0.60602 0.02265 0.60371 0.0207 0.61435 C 0.01914 0.63935 0.0194 0.62824 0.0194 0.64723 " pathEditMode="relative" ptsTypes="AAAAAAAAAAAAAAAAAAA">
                                      <p:cBhvr>
                                        <p:cTn id="6" dur="2000" fill="hold"/>
                                        <p:tgtEl>
                                          <p:spTgt spid="5124"/>
                                        </p:tgtEl>
                                        <p:attrNameLst>
                                          <p:attrName>ppt_x</p:attrName>
                                          <p:attrName>ppt_y</p:attrName>
                                        </p:attrNameLst>
                                      </p:cBhvr>
                                    </p:animMotion>
                                  </p:childTnLst>
                                </p:cTn>
                              </p:par>
                              <p:par>
                                <p:cTn id="7" presetID="0" presetClass="path" presetSubtype="0" accel="50000" decel="50000" fill="hold" nodeType="withEffect">
                                  <p:stCondLst>
                                    <p:cond delay="500"/>
                                  </p:stCondLst>
                                  <p:childTnLst>
                                    <p:animMotion origin="layout" path="M 0.00287 1.48148E-6 L 0.00287 1.48148E-6 C 0.00365 0.01366 0.00456 0.02731 0.0056 0.04097 C 0.00612 0.04954 0.00833 0.0581 0.00833 0.06667 C 0.00833 0.09537 0.00534 0.09097 0.00013 0.11643 C -0.0013 0.12268 -0.00182 0.1294 -0.0026 0.13588 C -0.00182 0.19352 -0.00325 0.25092 0.00013 0.30856 C 0.00039 0.3162 0.00638 0.32268 0.00833 0.33032 C 0.01107 0.34097 0.01146 0.35185 0.01393 0.3625 C 0.01615 0.3706 0.01966 0.37824 0.0224 0.38634 C 0.02435 0.39282 0.02552 0.39954 0.028 0.40579 C 0.03099 0.41389 0.03594 0.42153 0.03906 0.42963 C 0.04336 0.44004 0.03984 0.43842 0.04479 0.44676 C 0.04727 0.45116 0.05065 0.45555 0.05313 0.45972 C 0.05534 0.46366 0.05964 0.47222 0.06133 0.47708 C 0.0625 0.47986 0.06328 0.48287 0.06445 0.48565 C 0.0625 0.50301 0.06081 0.52014 0.05859 0.5375 C 0.0569 0.55139 0.05716 0.5493 0.05313 0.55903 C 0.04974 0.58217 0.05026 0.57199 0.05026 0.58958 " pathEditMode="relative" rAng="0" ptsTypes="AAAAAAAAAAAAAAAAAAA">
                                      <p:cBhvr>
                                        <p:cTn id="8" dur="2000" fill="hold"/>
                                        <p:tgtEl>
                                          <p:spTgt spid="28"/>
                                        </p:tgtEl>
                                        <p:attrNameLst>
                                          <p:attrName>ppt_x</p:attrName>
                                          <p:attrName>ppt_y</p:attrName>
                                        </p:attrNameLst>
                                      </p:cBhvr>
                                      <p:rCtr x="2799" y="29468"/>
                                    </p:animMotion>
                                  </p:childTnLst>
                                </p:cTn>
                              </p:par>
                              <p:par>
                                <p:cTn id="9" presetID="0" presetClass="path" presetSubtype="0" accel="50000" decel="50000" fill="hold" nodeType="withEffect">
                                  <p:stCondLst>
                                    <p:cond delay="1000"/>
                                  </p:stCondLst>
                                  <p:childTnLst>
                                    <p:animMotion origin="layout" path="M -0.06849 -0.06111 L -0.06849 -0.06088 C -0.06771 -0.04745 -0.0668 -0.03379 -0.06576 -0.02014 C -0.06524 -0.01157 -0.06302 -0.00301 -0.06302 0.00556 C -0.06302 0.03426 -0.06602 0.02986 -0.07123 0.05533 C -0.07266 0.06158 -0.07318 0.06829 -0.07396 0.07477 C -0.07318 0.13241 -0.07461 0.18982 -0.07123 0.24746 C -0.07097 0.2551 -0.06498 0.26158 -0.06302 0.26922 C -0.06029 0.27986 -0.0599 0.29074 -0.05742 0.30139 C -0.05521 0.30949 -0.0517 0.31713 -0.04896 0.32523 C -0.04701 0.33172 -0.04584 0.33843 -0.04336 0.34468 C -0.04037 0.35278 -0.03542 0.36042 -0.03229 0.36852 C -0.028 0.37894 -0.03151 0.37732 -0.02657 0.38565 C -0.02409 0.39005 -0.02071 0.39445 -0.01823 0.39861 C -0.01602 0.40255 -0.01172 0.41111 -0.01003 0.41597 C -0.00886 0.41875 -0.00808 0.42176 -0.0069 0.42454 C -0.00886 0.4419 -0.01055 0.45903 -0.01276 0.47639 C -0.01446 0.49028 -0.0142 0.4882 -0.01823 0.49792 C -0.02162 0.52107 -0.0211 0.51088 -0.0211 0.52847 " pathEditMode="relative" rAng="0" ptsTypes="AAAAAAAAAAAAAAAAAAA">
                                      <p:cBhvr>
                                        <p:cTn id="10" dur="2000" fill="hold"/>
                                        <p:tgtEl>
                                          <p:spTgt spid="27"/>
                                        </p:tgtEl>
                                        <p:attrNameLst>
                                          <p:attrName>ppt_x</p:attrName>
                                          <p:attrName>ppt_y</p:attrName>
                                        </p:attrNameLst>
                                      </p:cBhvr>
                                      <p:rCtr x="2799" y="29468"/>
                                    </p:animMotion>
                                  </p:childTnLst>
                                </p:cTn>
                              </p:par>
                              <p:par>
                                <p:cTn id="11" presetID="0" presetClass="path" presetSubtype="0" accel="50000" decel="50000" fill="hold" nodeType="withEffect">
                                  <p:stCondLst>
                                    <p:cond delay="1750"/>
                                  </p:stCondLst>
                                  <p:childTnLst>
                                    <p:animMotion origin="layout" path="M -0.05573 -0.06112 L -0.05573 -0.06112 C -0.05313 -0.05116 -0.05013 -0.04121 -0.04662 -0.03102 C -0.04492 -0.02477 -0.0375 -0.01852 -0.0375 -0.01204 C -0.0375 0.00902 -0.04753 0.00578 -0.06485 0.02453 C -0.06966 0.02916 -0.07136 0.03402 -0.07396 0.03888 C -0.07136 0.08125 -0.07617 0.12337 -0.06485 0.16597 C -0.06406 0.17152 -0.04401 0.17638 -0.0375 0.18194 C -0.02839 0.18981 -0.02708 0.19768 -0.01888 0.20555 C -0.01146 0.21157 0.00026 0.21712 0.00937 0.22314 C 0.01588 0.228 0.01979 0.23287 0.02799 0.2375 C 0.03802 0.24351 0.05456 0.24907 0.06497 0.25509 C 0.0793 0.26273 0.06758 0.26157 0.08411 0.26759 C 0.09232 0.27083 0.10364 0.27407 0.11185 0.27731 C 0.11927 0.28009 0.13359 0.28634 0.13919 0.29004 C 0.1431 0.29212 0.1457 0.29421 0.14974 0.29629 C 0.1431 0.30902 0.1375 0.32175 0.13008 0.33449 C 0.12448 0.34467 0.12539 0.34305 0.11185 0.35023 C 0.10065 0.36736 0.10234 0.35995 0.10234 0.37291 " pathEditMode="relative" rAng="0" ptsTypes="AAAAAAAAAAAAAAAAAAA">
                                      <p:cBhvr>
                                        <p:cTn id="12" dur="2000" fill="hold"/>
                                        <p:tgtEl>
                                          <p:spTgt spid="30"/>
                                        </p:tgtEl>
                                        <p:attrNameLst>
                                          <p:attrName>ppt_x</p:attrName>
                                          <p:attrName>ppt_y</p:attrName>
                                        </p:attrNameLst>
                                      </p:cBhvr>
                                      <p:rCtr x="9362" y="21690"/>
                                    </p:animMotion>
                                  </p:childTnLst>
                                </p:cTn>
                              </p:par>
                              <p:par>
                                <p:cTn id="13" presetID="10" presetClass="entr" presetSubtype="0"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75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75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75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nodeType="withEffect">
                                  <p:stCondLst>
                                    <p:cond delay="75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10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100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nodeType="withEffect">
                                  <p:stCondLst>
                                    <p:cond delay="100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nodeType="withEffect">
                                  <p:stCondLst>
                                    <p:cond delay="100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100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100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nodeType="withEffect">
                                  <p:stCondLst>
                                    <p:cond delay="100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childTnLst>
                          </p:cTn>
                        </p:par>
                        <p:par>
                          <p:cTn id="49" fill="hold">
                            <p:stCondLst>
                              <p:cond delay="3750"/>
                            </p:stCondLst>
                            <p:childTnLst>
                              <p:par>
                                <p:cTn id="50" presetID="10" presetClass="entr" presetSubtype="0" fill="hold"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par>
                                <p:cTn id="53" presetID="1" presetClass="mediacall" presetSubtype="0" fill="hold" nodeType="withEffect">
                                  <p:stCondLst>
                                    <p:cond delay="750"/>
                                  </p:stCondLst>
                                  <p:childTnLst>
                                    <p:cmd type="call" cmd="playFrom(0.0)">
                                      <p:cBhvr>
                                        <p:cTn id="54" dur="1985" fill="hold"/>
                                        <p:tgtEl>
                                          <p:spTgt spid="23"/>
                                        </p:tgtEl>
                                      </p:cBhvr>
                                    </p:cmd>
                                  </p:childTnLst>
                                </p:cTn>
                              </p:par>
                              <p:par>
                                <p:cTn id="55" presetID="10"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par>
                                <p:cTn id="64" presetID="22" presetClass="entr" presetSubtype="8"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wipe(left)">
                                      <p:cBhvr>
                                        <p:cTn id="6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49A96EE3-0F91-47B5-CFEE-C7F8D403E362}"/>
              </a:ext>
            </a:extLst>
          </p:cNvPr>
          <p:cNvSpPr/>
          <p:nvPr/>
        </p:nvSpPr>
        <p:spPr>
          <a:xfrm>
            <a:off x="10238282" y="284813"/>
            <a:ext cx="1738859" cy="1603948"/>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22286E9B-D199-9C30-0824-A1AAC530EED5}"/>
              </a:ext>
            </a:extLst>
          </p:cNvPr>
          <p:cNvSpPr/>
          <p:nvPr/>
        </p:nvSpPr>
        <p:spPr>
          <a:xfrm>
            <a:off x="1619129" y="2268853"/>
            <a:ext cx="10008618" cy="2390480"/>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B629E48-E3F0-BE09-E1BB-E448464D83BF}"/>
              </a:ext>
            </a:extLst>
          </p:cNvPr>
          <p:cNvSpPr txBox="1"/>
          <p:nvPr/>
        </p:nvSpPr>
        <p:spPr>
          <a:xfrm>
            <a:off x="1736066" y="2183591"/>
            <a:ext cx="9891681" cy="2475742"/>
          </a:xfrm>
          <a:prstGeom prst="rect">
            <a:avLst/>
          </a:prstGeom>
          <a:noFill/>
        </p:spPr>
        <p:txBody>
          <a:bodyPr wrap="square" rtlCol="0">
            <a:spAutoFit/>
          </a:bodyPr>
          <a:lstStyle/>
          <a:p>
            <a:pPr algn="just">
              <a:lnSpc>
                <a:spcPct val="120000"/>
              </a:lnSpc>
            </a:pPr>
            <a:r>
              <a:rPr lang="en-US" sz="4400" dirty="0" err="1"/>
              <a:t>Miêu</a:t>
            </a:r>
            <a:r>
              <a:rPr lang="en-US" sz="4400" dirty="0"/>
              <a:t> </a:t>
            </a:r>
            <a:r>
              <a:rPr lang="en-US" sz="4400" dirty="0" err="1"/>
              <a:t>tả</a:t>
            </a:r>
            <a:r>
              <a:rPr lang="en-US" sz="4400" dirty="0"/>
              <a:t> </a:t>
            </a:r>
            <a:r>
              <a:rPr lang="en-US" sz="4400" dirty="0" err="1"/>
              <a:t>vẻ</a:t>
            </a:r>
            <a:r>
              <a:rPr lang="en-US" sz="4400" dirty="0"/>
              <a:t> </a:t>
            </a:r>
            <a:r>
              <a:rPr lang="en-US" sz="4400" dirty="0" err="1"/>
              <a:t>đẹp</a:t>
            </a:r>
            <a:r>
              <a:rPr lang="en-US" sz="4400" dirty="0"/>
              <a:t> </a:t>
            </a:r>
            <a:r>
              <a:rPr lang="en-US" sz="4400" dirty="0" err="1"/>
              <a:t>tốt</a:t>
            </a:r>
            <a:r>
              <a:rPr lang="en-US" sz="4400" dirty="0"/>
              <a:t> </a:t>
            </a:r>
            <a:r>
              <a:rPr lang="en-US" sz="4400" dirty="0" err="1"/>
              <a:t>tươi</a:t>
            </a:r>
            <a:r>
              <a:rPr lang="en-US" sz="4400" dirty="0"/>
              <a:t>, </a:t>
            </a:r>
            <a:r>
              <a:rPr lang="en-US" sz="4400" dirty="0" err="1"/>
              <a:t>đầy</a:t>
            </a:r>
            <a:r>
              <a:rPr lang="en-US" sz="4400" dirty="0"/>
              <a:t> </a:t>
            </a:r>
            <a:r>
              <a:rPr lang="en-US" sz="4400" dirty="0" err="1"/>
              <a:t>sức</a:t>
            </a:r>
            <a:r>
              <a:rPr lang="en-US" sz="4400" dirty="0"/>
              <a:t> </a:t>
            </a:r>
            <a:r>
              <a:rPr lang="en-US" sz="4400" dirty="0" err="1"/>
              <a:t>sống</a:t>
            </a:r>
            <a:r>
              <a:rPr lang="en-US" sz="4400" dirty="0"/>
              <a:t> </a:t>
            </a:r>
            <a:r>
              <a:rPr lang="en-US" sz="4400" dirty="0" err="1"/>
              <a:t>của</a:t>
            </a:r>
            <a:r>
              <a:rPr lang="en-US" sz="4400" dirty="0"/>
              <a:t> </a:t>
            </a:r>
            <a:r>
              <a:rPr lang="en-US" sz="4400" dirty="0" err="1"/>
              <a:t>cây</a:t>
            </a:r>
            <a:r>
              <a:rPr lang="en-US" sz="4400" dirty="0"/>
              <a:t> </a:t>
            </a:r>
            <a:r>
              <a:rPr lang="en-US" sz="4400" dirty="0" err="1"/>
              <a:t>cối</a:t>
            </a:r>
            <a:r>
              <a:rPr lang="en-US" sz="4400" dirty="0"/>
              <a:t> </a:t>
            </a:r>
            <a:r>
              <a:rPr lang="en-US" sz="4400" dirty="0" err="1"/>
              <a:t>trong</a:t>
            </a:r>
            <a:r>
              <a:rPr lang="en-US" sz="4400" dirty="0"/>
              <a:t> </a:t>
            </a:r>
            <a:r>
              <a:rPr lang="en-US" sz="4400" dirty="0" err="1"/>
              <a:t>mảnh</a:t>
            </a:r>
            <a:r>
              <a:rPr lang="en-US" sz="4400" dirty="0"/>
              <a:t> </a:t>
            </a:r>
            <a:r>
              <a:rPr lang="en-US" sz="4400" dirty="0" err="1"/>
              <a:t>vườn</a:t>
            </a:r>
            <a:r>
              <a:rPr lang="en-US" sz="4400" dirty="0"/>
              <a:t> </a:t>
            </a:r>
            <a:r>
              <a:rPr lang="en-US" sz="4400" dirty="0" err="1"/>
              <a:t>quanh</a:t>
            </a:r>
            <a:r>
              <a:rPr lang="en-US" sz="4400" dirty="0"/>
              <a:t> </a:t>
            </a:r>
            <a:r>
              <a:rPr lang="en-US" sz="4400" dirty="0" err="1"/>
              <a:t>nhà</a:t>
            </a:r>
            <a:r>
              <a:rPr lang="en-US" sz="4400" dirty="0"/>
              <a:t> </a:t>
            </a:r>
            <a:r>
              <a:rPr lang="en-US" sz="4400" dirty="0" err="1"/>
              <a:t>sàn</a:t>
            </a:r>
            <a:r>
              <a:rPr lang="en-US" sz="4400" dirty="0"/>
              <a:t> </a:t>
            </a:r>
            <a:r>
              <a:rPr lang="en-US" sz="4400" dirty="0" err="1"/>
              <a:t>Bác</a:t>
            </a:r>
            <a:r>
              <a:rPr lang="en-US" sz="4400" dirty="0"/>
              <a:t> </a:t>
            </a:r>
            <a:r>
              <a:rPr lang="en-US" sz="4400" dirty="0" err="1" smtClean="0"/>
              <a:t>Hồ</a:t>
            </a:r>
            <a:r>
              <a:rPr lang="en-US" sz="4400" dirty="0" smtClean="0"/>
              <a:t>.</a:t>
            </a:r>
            <a:endParaRPr lang="en-US" sz="4400" dirty="0"/>
          </a:p>
        </p:txBody>
      </p:sp>
      <p:pic>
        <p:nvPicPr>
          <p:cNvPr id="1026" name="Picture 2" descr="Hình ảnh Cây Hoa Với Hình Minh Họa Phim Hoạt Hình Phẳng PNG ...">
            <a:extLst>
              <a:ext uri="{FF2B5EF4-FFF2-40B4-BE49-F238E27FC236}">
                <a16:creationId xmlns:a16="http://schemas.microsoft.com/office/drawing/2014/main" xmlns="" id="{5A2A5143-B9E0-4D2C-E68B-96364BE858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924" t="9504" r="9665" b="9595"/>
          <a:stretch/>
        </p:blipFill>
        <p:spPr bwMode="auto">
          <a:xfrm>
            <a:off x="9366464" y="4130091"/>
            <a:ext cx="2825536" cy="2842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child holding a book and pointing at something&#10;&#10;Description automatically generated">
            <a:extLst>
              <a:ext uri="{FF2B5EF4-FFF2-40B4-BE49-F238E27FC236}">
                <a16:creationId xmlns:a16="http://schemas.microsoft.com/office/drawing/2014/main" xmlns="" id="{132EF991-2CB9-4A67-EBF8-C3C6AD10E7B2}"/>
              </a:ext>
            </a:extLst>
          </p:cNvPr>
          <p:cNvPicPr>
            <a:picLocks noChangeAspect="1"/>
          </p:cNvPicPr>
          <p:nvPr/>
        </p:nvPicPr>
        <p:blipFill rotWithShape="1">
          <a:blip r:embed="rId6">
            <a:extLst>
              <a:ext uri="{28A0092B-C50C-407E-A947-70E740481C1C}">
                <a14:useLocalDpi xmlns:a14="http://schemas.microsoft.com/office/drawing/2010/main" val="0"/>
              </a:ext>
            </a:extLst>
          </a:blip>
          <a:srcRect l="1182" r="1"/>
          <a:stretch/>
        </p:blipFill>
        <p:spPr>
          <a:xfrm flipH="1">
            <a:off x="191" y="3311688"/>
            <a:ext cx="4212236" cy="3572034"/>
          </a:xfrm>
          <a:prstGeom prst="rect">
            <a:avLst/>
          </a:prstGeom>
        </p:spPr>
      </p:pic>
      <p:pic>
        <p:nvPicPr>
          <p:cNvPr id="1030" name="Picture 6" descr="Nghị luận về lợi ích của việc học nhóm (2 Mẫu)">
            <a:extLst>
              <a:ext uri="{FF2B5EF4-FFF2-40B4-BE49-F238E27FC236}">
                <a16:creationId xmlns:a16="http://schemas.microsoft.com/office/drawing/2014/main" xmlns="" id="{EF1E83F9-2912-386D-E096-667F2569410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70" b="97548" l="1429" r="95429">
                        <a14:foregroundMark x1="18143" y1="23161" x2="24857" y2="58583"/>
                        <a14:foregroundMark x1="16857" y1="59946" x2="7286" y2="91826"/>
                        <a14:foregroundMark x1="7286" y1="91826" x2="7143" y2="93460"/>
                        <a14:foregroundMark x1="1571" y1="94278" x2="1571" y2="94278"/>
                        <a14:foregroundMark x1="30000" y1="80926" x2="28714" y2="97275"/>
                        <a14:foregroundMark x1="39571" y1="89918" x2="46286" y2="97275"/>
                        <a14:foregroundMark x1="49429" y1="86649" x2="49429" y2="86649"/>
                        <a14:foregroundMark x1="42857" y1="86104" x2="48571" y2="89101"/>
                        <a14:foregroundMark x1="50286" y1="91281" x2="49857" y2="97820"/>
                        <a14:foregroundMark x1="50143" y1="90736" x2="46000" y2="85831"/>
                        <a14:foregroundMark x1="49000" y1="86921" x2="49000" y2="86921"/>
                        <a14:foregroundMark x1="46286" y1="85286" x2="50714" y2="91281"/>
                        <a14:foregroundMark x1="47571" y1="86649" x2="51000" y2="92916"/>
                        <a14:foregroundMark x1="49143" y1="86104" x2="49143" y2="86104"/>
                        <a14:foregroundMark x1="47857" y1="86104" x2="50571" y2="87738"/>
                        <a14:foregroundMark x1="50286" y1="85831" x2="50286" y2="85831"/>
                        <a14:foregroundMark x1="49000" y1="3270" x2="49000" y2="3270"/>
                        <a14:foregroundMark x1="70571" y1="36512" x2="69143" y2="24796"/>
                        <a14:foregroundMark x1="62286" y1="30245" x2="62286" y2="37602"/>
                        <a14:foregroundMark x1="92286" y1="32425" x2="95429" y2="47139"/>
                        <a14:foregroundMark x1="67571" y1="59128" x2="67571" y2="67302"/>
                        <a14:foregroundMark x1="76857" y1="62670" x2="76857" y2="62670"/>
                        <a14:foregroundMark x1="72571" y1="92098" x2="80000" y2="90463"/>
                        <a14:foregroundMark x1="80000" y1="90463" x2="89000" y2="91826"/>
                        <a14:foregroundMark x1="88000" y1="74932" x2="87143" y2="92098"/>
                        <a14:foregroundMark x1="90143" y1="72752" x2="90286" y2="92643"/>
                        <a14:foregroundMark x1="89857" y1="70572" x2="90143" y2="77657"/>
                        <a14:foregroundMark x1="90143" y1="70300" x2="90286" y2="78747"/>
                        <a14:foregroundMark x1="90714" y1="72752" x2="91857" y2="78747"/>
                      </a14:backgroundRemoval>
                    </a14:imgEffect>
                  </a14:imgLayer>
                </a14:imgProps>
              </a:ext>
              <a:ext uri="{28A0092B-C50C-407E-A947-70E740481C1C}">
                <a14:useLocalDpi xmlns:a14="http://schemas.microsoft.com/office/drawing/2010/main" val="0"/>
              </a:ext>
            </a:extLst>
          </a:blip>
          <a:srcRect/>
          <a:stretch>
            <a:fillRect/>
          </a:stretch>
        </p:blipFill>
        <p:spPr bwMode="auto">
          <a:xfrm>
            <a:off x="4032943" y="4694737"/>
            <a:ext cx="4126114" cy="2163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E2C88AB-F64B-4F74-B7B5-A31C224AB0FC}"/>
              </a:ext>
            </a:extLst>
          </p:cNvPr>
          <p:cNvSpPr txBox="1"/>
          <p:nvPr/>
        </p:nvSpPr>
        <p:spPr>
          <a:xfrm>
            <a:off x="889423" y="744633"/>
            <a:ext cx="110231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lumMod val="75000"/>
                  </a:srgbClr>
                </a:solidFill>
                <a:effectLst/>
                <a:uLnTx/>
                <a:uFillTx/>
                <a:latin typeface="UVN Banh Mi" pitchFamily="2" charset="0"/>
                <a:ea typeface="+mn-ea"/>
                <a:cs typeface="+mn-cs"/>
              </a:rPr>
              <a:t>NỘI DUNG CHÍNH CUẢ BÀI ĐỌC</a:t>
            </a:r>
          </a:p>
        </p:txBody>
      </p:sp>
    </p:spTree>
    <p:extLst>
      <p:ext uri="{BB962C8B-B14F-4D97-AF65-F5344CB8AC3E}">
        <p14:creationId xmlns:p14="http://schemas.microsoft.com/office/powerpoint/2010/main" val="7830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grpSp>
        <p:nvGrpSpPr>
          <p:cNvPr id="20" name="Group 19">
            <a:extLst>
              <a:ext uri="{FF2B5EF4-FFF2-40B4-BE49-F238E27FC236}">
                <a16:creationId xmlns:a16="http://schemas.microsoft.com/office/drawing/2014/main" xmlns="" id="{A024747A-F692-90D2-5E15-B2B1A16C9D80}"/>
              </a:ext>
            </a:extLst>
          </p:cNvPr>
          <p:cNvGrpSpPr/>
          <p:nvPr/>
        </p:nvGrpSpPr>
        <p:grpSpPr>
          <a:xfrm>
            <a:off x="4082860" y="285097"/>
            <a:ext cx="8369086" cy="4003706"/>
            <a:chOff x="1752156" y="1876318"/>
            <a:chExt cx="8369086" cy="4003706"/>
          </a:xfrm>
        </p:grpSpPr>
        <p:sp>
          <p:nvSpPr>
            <p:cNvPr id="17" name="TextBox 16">
              <a:extLst>
                <a:ext uri="{FF2B5EF4-FFF2-40B4-BE49-F238E27FC236}">
                  <a16:creationId xmlns:a16="http://schemas.microsoft.com/office/drawing/2014/main" xmlns="" id="{DC703EA9-ADA6-2AC4-2FB7-043A7372DA98}"/>
                </a:ext>
              </a:extLst>
            </p:cNvPr>
            <p:cNvSpPr txBox="1"/>
            <p:nvPr/>
          </p:nvSpPr>
          <p:spPr>
            <a:xfrm>
              <a:off x="1752157" y="1894318"/>
              <a:ext cx="8369085" cy="3985706"/>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a:ln w="381000" cmpd="sng">
                    <a:solidFill>
                      <a:srgbClr val="FFC000">
                        <a:lumMod val="20000"/>
                        <a:lumOff val="80000"/>
                      </a:srgbClr>
                    </a:solidFill>
                  </a:ln>
                  <a:solidFill>
                    <a:srgbClr val="FF0000"/>
                  </a:solidFill>
                  <a:effectLst/>
                  <a:uLnTx/>
                  <a:uFillTx/>
                  <a:latin typeface="SVN-ARCO Typography" panose="020B0603050302020204" pitchFamily="34" charset="2"/>
                  <a:ea typeface="+mn-ea"/>
                  <a:cs typeface="+mn-cs"/>
                </a:rPr>
                <a:t>L</a:t>
              </a:r>
              <a:r>
                <a:rPr kumimoji="0" lang="en-US" sz="8800" b="1" i="0" u="none" strike="noStrike" kern="1200" cap="none" spc="0" normalizeH="0" baseline="0" noProof="0">
                  <a:ln w="381000" cmpd="sng">
                    <a:solidFill>
                      <a:srgbClr val="FFC000">
                        <a:lumMod val="20000"/>
                        <a:lumOff val="80000"/>
                      </a:srgbClr>
                    </a:solidFill>
                  </a:ln>
                  <a:solidFill>
                    <a:srgbClr val="FFFF00"/>
                  </a:solidFill>
                  <a:effectLst/>
                  <a:uLnTx/>
                  <a:uFillTx/>
                  <a:latin typeface="SVN-ARCO Typography" panose="020B0603050302020204" pitchFamily="34" charset="2"/>
                  <a:ea typeface="+mn-ea"/>
                  <a:cs typeface="+mn-cs"/>
                </a:rPr>
                <a:t>U</a:t>
              </a:r>
              <a:r>
                <a:rPr kumimoji="0" lang="en-US" sz="8800" b="1" i="0" u="none" strike="noStrike" kern="1200" cap="none" spc="0" normalizeH="0" baseline="0" noProof="0">
                  <a:ln w="381000" cmpd="sng">
                    <a:solidFill>
                      <a:srgbClr val="FFC000">
                        <a:lumMod val="20000"/>
                        <a:lumOff val="80000"/>
                      </a:srgbClr>
                    </a:solidFill>
                  </a:ln>
                  <a:solidFill>
                    <a:srgbClr val="00B050"/>
                  </a:solidFill>
                  <a:effectLst/>
                  <a:uLnTx/>
                  <a:uFillTx/>
                  <a:latin typeface="SVN-ARCO Typography" panose="020B0603050302020204" pitchFamily="34" charset="2"/>
                  <a:ea typeface="+mn-ea"/>
                  <a:cs typeface="+mn-cs"/>
                </a:rPr>
                <a:t>Y</a:t>
              </a:r>
              <a:r>
                <a:rPr kumimoji="0" lang="en-US" sz="8800" b="1" i="0" u="none" strike="noStrike" kern="1200" cap="none" spc="0" normalizeH="0" baseline="0" noProof="0">
                  <a:ln w="381000" cmpd="sng">
                    <a:solidFill>
                      <a:srgbClr val="FFC000">
                        <a:lumMod val="20000"/>
                        <a:lumOff val="80000"/>
                      </a:srgbClr>
                    </a:solidFill>
                  </a:ln>
                  <a:solidFill>
                    <a:srgbClr val="FF6161"/>
                  </a:solidFill>
                  <a:effectLst/>
                  <a:uLnTx/>
                  <a:uFillTx/>
                  <a:latin typeface="SVN-ARCO Typography" panose="020B0603050302020204" pitchFamily="34" charset="2"/>
                  <a:ea typeface="+mn-ea"/>
                  <a:cs typeface="+mn-cs"/>
                </a:rPr>
                <a:t>Ệ</a:t>
              </a:r>
              <a:r>
                <a:rPr kumimoji="0" lang="en-US" sz="8800" b="1" i="0" u="none" strike="noStrike" kern="1200" cap="none" spc="0" normalizeH="0" baseline="0" noProof="0">
                  <a:ln w="381000" cmpd="sng">
                    <a:solidFill>
                      <a:srgbClr val="FFC000">
                        <a:lumMod val="20000"/>
                        <a:lumOff val="80000"/>
                      </a:srgbClr>
                    </a:solidFill>
                  </a:ln>
                  <a:solidFill>
                    <a:srgbClr val="FFC000"/>
                  </a:solidFill>
                  <a:effectLst/>
                  <a:uLnTx/>
                  <a:uFillTx/>
                  <a:latin typeface="SVN-ARCO Typography" panose="020B0603050302020204" pitchFamily="34" charset="2"/>
                  <a:ea typeface="+mn-ea"/>
                  <a:cs typeface="+mn-cs"/>
                </a:rPr>
                <a:t>N</a:t>
              </a:r>
              <a:r>
                <a:rPr kumimoji="0" lang="en-US" sz="8800" b="1" i="0" u="none" strike="noStrike" kern="1200" cap="none" spc="0" normalizeH="0" baseline="0" noProof="0">
                  <a:ln w="381000" cmpd="sng">
                    <a:solidFill>
                      <a:srgbClr val="FFC000">
                        <a:lumMod val="20000"/>
                        <a:lumOff val="80000"/>
                      </a:srgbClr>
                    </a:solidFill>
                  </a:ln>
                  <a:solidFill>
                    <a:prstClr val="black"/>
                  </a:solidFill>
                  <a:effectLst/>
                  <a:uLnTx/>
                  <a:uFillTx/>
                  <a:latin typeface="SVN-ARCO Typography" panose="020B0603050302020204" pitchFamily="34" charset="2"/>
                  <a:ea typeface="+mn-ea"/>
                  <a:cs typeface="+mn-cs"/>
                </a:rPr>
                <a:t> </a:t>
              </a:r>
              <a:r>
                <a:rPr kumimoji="0" lang="en-US" sz="8800" b="1" i="0" u="none" strike="noStrike" kern="1200" cap="none" spc="0" normalizeH="0" baseline="0" noProof="0">
                  <a:ln w="381000" cmpd="sng">
                    <a:solidFill>
                      <a:srgbClr val="FFC000">
                        <a:lumMod val="20000"/>
                        <a:lumOff val="80000"/>
                      </a:srgbClr>
                    </a:solidFill>
                  </a:ln>
                  <a:solidFill>
                    <a:srgbClr val="FF3300"/>
                  </a:solidFill>
                  <a:effectLst/>
                  <a:uLnTx/>
                  <a:uFillTx/>
                  <a:latin typeface="SVN-ARCO Typography" panose="020B0603050302020204" pitchFamily="34" charset="2"/>
                  <a:ea typeface="+mn-ea"/>
                  <a:cs typeface="+mn-cs"/>
                </a:rPr>
                <a:t>Đ</a:t>
              </a:r>
              <a:r>
                <a:rPr kumimoji="0" lang="en-US" sz="8800" b="1" i="0" u="none" strike="noStrike" kern="1200" cap="none" spc="0" normalizeH="0" baseline="0" noProof="0">
                  <a:ln w="381000" cmpd="sng">
                    <a:solidFill>
                      <a:srgbClr val="FFC000">
                        <a:lumMod val="20000"/>
                        <a:lumOff val="80000"/>
                      </a:srgbClr>
                    </a:solidFill>
                  </a:ln>
                  <a:solidFill>
                    <a:srgbClr val="0070C0"/>
                  </a:solidFill>
                  <a:effectLst/>
                  <a:uLnTx/>
                  <a:uFillTx/>
                  <a:latin typeface="SVN-ARCO Typography" panose="020B0603050302020204" pitchFamily="34" charset="2"/>
                  <a:ea typeface="+mn-ea"/>
                  <a:cs typeface="+mn-cs"/>
                </a:rPr>
                <a:t>Ọ</a:t>
              </a:r>
              <a:r>
                <a:rPr kumimoji="0" lang="en-US" sz="8800" b="1" i="0" u="none" strike="noStrike" kern="1200" cap="none" spc="0" normalizeH="0" baseline="0" noProof="0">
                  <a:ln w="381000" cmpd="sng">
                    <a:solidFill>
                      <a:srgbClr val="FFC000">
                        <a:lumMod val="20000"/>
                        <a:lumOff val="80000"/>
                      </a:srgbClr>
                    </a:solidFill>
                  </a:ln>
                  <a:solidFill>
                    <a:srgbClr val="FF6161"/>
                  </a:solidFill>
                  <a:effectLst/>
                  <a:uLnTx/>
                  <a:uFillTx/>
                  <a:latin typeface="SVN-ARCO Typography" panose="020B0603050302020204" pitchFamily="34" charset="2"/>
                  <a:ea typeface="+mn-ea"/>
                  <a:cs typeface="+mn-cs"/>
                </a:rPr>
                <a:t>C LẠI</a:t>
              </a:r>
              <a:endParaRPr kumimoji="0" lang="en-US" sz="8800" b="1" i="0" u="none" strike="noStrike" kern="1200" cap="none" spc="0" normalizeH="0" baseline="0" noProof="0">
                <a:ln w="381000" cmpd="sng">
                  <a:solidFill>
                    <a:srgbClr val="FFC000">
                      <a:lumMod val="20000"/>
                      <a:lumOff val="80000"/>
                    </a:srgbClr>
                  </a:solidFill>
                </a:ln>
                <a:solidFill>
                  <a:srgbClr val="ED7D31">
                    <a:lumMod val="75000"/>
                  </a:srgbClr>
                </a:solidFill>
                <a:effectLst/>
                <a:uLnTx/>
                <a:uFillTx/>
                <a:latin typeface="SVN-ARCO Typography" panose="020B0603050302020204" pitchFamily="34" charset="2"/>
                <a:ea typeface="+mn-ea"/>
                <a:cs typeface="+mn-cs"/>
              </a:endParaRPr>
            </a:p>
          </p:txBody>
        </p:sp>
        <p:sp>
          <p:nvSpPr>
            <p:cNvPr id="2" name="TextBox 1">
              <a:extLst>
                <a:ext uri="{FF2B5EF4-FFF2-40B4-BE49-F238E27FC236}">
                  <a16:creationId xmlns:a16="http://schemas.microsoft.com/office/drawing/2014/main" xmlns="" id="{A90AADAC-770D-7B36-46CE-1EBA11DEA3B1}"/>
                </a:ext>
              </a:extLst>
            </p:cNvPr>
            <p:cNvSpPr txBox="1"/>
            <p:nvPr/>
          </p:nvSpPr>
          <p:spPr>
            <a:xfrm>
              <a:off x="1752156" y="1876318"/>
              <a:ext cx="8369085" cy="3985706"/>
            </a:xfrm>
            <a:prstGeom prst="rect">
              <a:avLst/>
            </a:prstGeom>
            <a:noFill/>
            <a:ln>
              <a:noFill/>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1" i="0" u="none" strike="noStrike" kern="1200" cap="none" spc="0" normalizeH="0" baseline="0" noProof="0">
                  <a:ln>
                    <a:solidFill>
                      <a:sysClr val="windowText" lastClr="000000"/>
                    </a:solidFill>
                  </a:ln>
                  <a:solidFill>
                    <a:srgbClr val="FF0000"/>
                  </a:solidFill>
                  <a:effectLst/>
                  <a:uLnTx/>
                  <a:uFillTx/>
                  <a:latin typeface="SVN-ARCO Typography" panose="020B0603050302020204" pitchFamily="34" charset="2"/>
                  <a:ea typeface="+mn-ea"/>
                  <a:cs typeface="+mn-cs"/>
                </a:rPr>
                <a:t>L</a:t>
              </a:r>
              <a:r>
                <a:rPr kumimoji="0" lang="en-US" sz="8800" b="1" i="0" u="none" strike="noStrike" kern="1200" cap="none" spc="0" normalizeH="0" baseline="0" noProof="0">
                  <a:ln>
                    <a:solidFill>
                      <a:sysClr val="windowText" lastClr="000000"/>
                    </a:solidFill>
                  </a:ln>
                  <a:solidFill>
                    <a:srgbClr val="FFFF00"/>
                  </a:solidFill>
                  <a:effectLst/>
                  <a:uLnTx/>
                  <a:uFillTx/>
                  <a:latin typeface="SVN-ARCO Typography" panose="020B0603050302020204" pitchFamily="34" charset="2"/>
                  <a:ea typeface="+mn-ea"/>
                  <a:cs typeface="+mn-cs"/>
                </a:rPr>
                <a:t>U</a:t>
              </a:r>
              <a:r>
                <a:rPr kumimoji="0" lang="en-US" sz="8800" b="1" i="0" u="none" strike="noStrike" kern="1200" cap="none" spc="0" normalizeH="0" baseline="0" noProof="0">
                  <a:ln>
                    <a:solidFill>
                      <a:sysClr val="windowText" lastClr="000000"/>
                    </a:solidFill>
                  </a:ln>
                  <a:solidFill>
                    <a:srgbClr val="00B050"/>
                  </a:solidFill>
                  <a:effectLst/>
                  <a:uLnTx/>
                  <a:uFillTx/>
                  <a:latin typeface="SVN-ARCO Typography" panose="020B0603050302020204" pitchFamily="34" charset="2"/>
                  <a:ea typeface="+mn-ea"/>
                  <a:cs typeface="+mn-cs"/>
                </a:rPr>
                <a:t>Y</a:t>
              </a:r>
              <a:r>
                <a:rPr kumimoji="0" lang="en-US" sz="8800" b="1" i="0" u="none" strike="noStrike" kern="1200" cap="none" spc="0" normalizeH="0" baseline="0" noProof="0">
                  <a:ln>
                    <a:solidFill>
                      <a:sysClr val="windowText" lastClr="000000"/>
                    </a:solidFill>
                  </a:ln>
                  <a:solidFill>
                    <a:srgbClr val="FF6161"/>
                  </a:solidFill>
                  <a:effectLst/>
                  <a:uLnTx/>
                  <a:uFillTx/>
                  <a:latin typeface="SVN-ARCO Typography" panose="020B0603050302020204" pitchFamily="34" charset="2"/>
                  <a:ea typeface="+mn-ea"/>
                  <a:cs typeface="+mn-cs"/>
                </a:rPr>
                <a:t>Ệ</a:t>
              </a:r>
              <a:r>
                <a:rPr kumimoji="0" lang="en-US" sz="8800" b="1" i="0" u="none" strike="noStrike" kern="1200" cap="none" spc="0" normalizeH="0" baseline="0" noProof="0">
                  <a:ln>
                    <a:solidFill>
                      <a:sysClr val="windowText" lastClr="000000"/>
                    </a:solidFill>
                  </a:ln>
                  <a:solidFill>
                    <a:srgbClr val="FFC000"/>
                  </a:solidFill>
                  <a:effectLst/>
                  <a:uLnTx/>
                  <a:uFillTx/>
                  <a:latin typeface="SVN-ARCO Typography" panose="020B0603050302020204" pitchFamily="34" charset="2"/>
                  <a:ea typeface="+mn-ea"/>
                  <a:cs typeface="+mn-cs"/>
                </a:rPr>
                <a:t>N</a:t>
              </a:r>
              <a:r>
                <a:rPr kumimoji="0" lang="en-US" sz="8800" b="1" i="0" u="none" strike="noStrike" kern="1200" cap="none" spc="0" normalizeH="0" baseline="0" noProof="0">
                  <a:ln>
                    <a:solidFill>
                      <a:sysClr val="windowText" lastClr="000000"/>
                    </a:solidFill>
                  </a:ln>
                  <a:solidFill>
                    <a:prstClr val="black"/>
                  </a:solidFill>
                  <a:effectLst/>
                  <a:uLnTx/>
                  <a:uFillTx/>
                  <a:latin typeface="SVN-ARCO Typography" panose="020B0603050302020204" pitchFamily="34" charset="2"/>
                  <a:ea typeface="+mn-ea"/>
                  <a:cs typeface="+mn-cs"/>
                </a:rPr>
                <a:t> </a:t>
              </a:r>
              <a:r>
                <a:rPr kumimoji="0" lang="en-US" sz="8800" b="1" i="0" u="none" strike="noStrike" kern="1200" cap="none" spc="0" normalizeH="0" baseline="0" noProof="0">
                  <a:ln>
                    <a:solidFill>
                      <a:sysClr val="windowText" lastClr="000000"/>
                    </a:solidFill>
                  </a:ln>
                  <a:solidFill>
                    <a:srgbClr val="FF3300"/>
                  </a:solidFill>
                  <a:effectLst/>
                  <a:uLnTx/>
                  <a:uFillTx/>
                  <a:latin typeface="SVN-ARCO Typography" panose="020B0603050302020204" pitchFamily="34" charset="2"/>
                  <a:ea typeface="+mn-ea"/>
                  <a:cs typeface="+mn-cs"/>
                </a:rPr>
                <a:t>Đ</a:t>
              </a:r>
              <a:r>
                <a:rPr kumimoji="0" lang="en-US" sz="8800" b="1" i="0" u="none" strike="noStrike" kern="1200" cap="none" spc="0" normalizeH="0" baseline="0" noProof="0">
                  <a:ln>
                    <a:solidFill>
                      <a:sysClr val="windowText" lastClr="000000"/>
                    </a:solidFill>
                  </a:ln>
                  <a:solidFill>
                    <a:srgbClr val="0070C0"/>
                  </a:solidFill>
                  <a:effectLst/>
                  <a:uLnTx/>
                  <a:uFillTx/>
                  <a:latin typeface="SVN-ARCO Typography" panose="020B0603050302020204" pitchFamily="34" charset="2"/>
                  <a:ea typeface="+mn-ea"/>
                  <a:cs typeface="+mn-cs"/>
                </a:rPr>
                <a:t>Ọ</a:t>
              </a:r>
              <a:r>
                <a:rPr kumimoji="0" lang="en-US" sz="8800" b="1" i="0" u="none" strike="noStrike" kern="1200" cap="none" spc="0" normalizeH="0" baseline="0" noProof="0">
                  <a:ln>
                    <a:solidFill>
                      <a:sysClr val="windowText" lastClr="000000"/>
                    </a:solidFill>
                  </a:ln>
                  <a:solidFill>
                    <a:srgbClr val="ED7D31"/>
                  </a:solidFill>
                  <a:effectLst/>
                  <a:uLnTx/>
                  <a:uFillTx/>
                  <a:latin typeface="SVN-ARCO Typography" panose="020B0603050302020204" pitchFamily="34" charset="2"/>
                  <a:ea typeface="+mn-ea"/>
                  <a:cs typeface="+mn-cs"/>
                </a:rPr>
                <a:t>C</a:t>
              </a:r>
              <a:r>
                <a:rPr kumimoji="0" lang="en-US" sz="8800" b="1" i="0" u="none" strike="noStrike" kern="1200" cap="none" spc="0" normalizeH="0" baseline="0" noProof="0">
                  <a:ln>
                    <a:solidFill>
                      <a:sysClr val="windowText" lastClr="000000"/>
                    </a:solidFill>
                  </a:ln>
                  <a:solidFill>
                    <a:prstClr val="black"/>
                  </a:solidFill>
                  <a:effectLst/>
                  <a:uLnTx/>
                  <a:uFillTx/>
                  <a:latin typeface="SVN-ARCO Typography" panose="020B0603050302020204" pitchFamily="34" charset="2"/>
                  <a:ea typeface="+mn-ea"/>
                  <a:cs typeface="+mn-cs"/>
                </a:rPr>
                <a:t> </a:t>
              </a:r>
              <a:r>
                <a:rPr kumimoji="0" lang="en-US" sz="8800" b="1" i="0" u="none" strike="noStrike" kern="1200" cap="none" spc="0" normalizeH="0" baseline="0" noProof="0">
                  <a:ln>
                    <a:solidFill>
                      <a:sysClr val="windowText" lastClr="000000"/>
                    </a:solidFill>
                  </a:ln>
                  <a:solidFill>
                    <a:srgbClr val="FFFF00"/>
                  </a:solidFill>
                  <a:effectLst/>
                  <a:uLnTx/>
                  <a:uFillTx/>
                  <a:latin typeface="SVN-ARCO Typography" panose="020B0603050302020204" pitchFamily="34" charset="2"/>
                  <a:ea typeface="+mn-ea"/>
                  <a:cs typeface="+mn-cs"/>
                </a:rPr>
                <a:t>L</a:t>
              </a:r>
              <a:r>
                <a:rPr lang="en-US" sz="8800" b="1">
                  <a:ln>
                    <a:solidFill>
                      <a:sysClr val="windowText" lastClr="000000"/>
                    </a:solidFill>
                  </a:ln>
                  <a:solidFill>
                    <a:srgbClr val="FF6161"/>
                  </a:solidFill>
                  <a:latin typeface="SVN-ARCO Typography" panose="020B0603050302020204" pitchFamily="34" charset="2"/>
                </a:rPr>
                <a:t>Ạ</a:t>
              </a:r>
              <a:r>
                <a:rPr kumimoji="0" lang="en-US" sz="8800" b="1" i="0" u="none" strike="noStrike" kern="1200" cap="none" spc="0" normalizeH="0" baseline="0" noProof="0">
                  <a:ln>
                    <a:solidFill>
                      <a:sysClr val="windowText" lastClr="000000"/>
                    </a:solidFill>
                  </a:ln>
                  <a:solidFill>
                    <a:srgbClr val="00B0F0"/>
                  </a:solidFill>
                  <a:effectLst/>
                  <a:uLnTx/>
                  <a:uFillTx/>
                  <a:latin typeface="SVN-ARCO Typography" panose="020B0603050302020204" pitchFamily="34" charset="2"/>
                  <a:ea typeface="+mn-ea"/>
                  <a:cs typeface="+mn-cs"/>
                </a:rPr>
                <a:t>I</a:t>
              </a:r>
              <a:endParaRPr kumimoji="0" lang="en-US" sz="8800" b="1" i="0" u="none" strike="noStrike" kern="1200" cap="none" spc="0" normalizeH="0" baseline="0" noProof="0">
                <a:ln>
                  <a:solidFill>
                    <a:sysClr val="windowText" lastClr="000000"/>
                  </a:solidFill>
                </a:ln>
                <a:solidFill>
                  <a:srgbClr val="ED7D31">
                    <a:lumMod val="75000"/>
                  </a:srgbClr>
                </a:solidFill>
                <a:effectLst/>
                <a:uLnTx/>
                <a:uFillTx/>
                <a:latin typeface="SVN-ARCO Typography" panose="020B0603050302020204" pitchFamily="34" charset="2"/>
                <a:ea typeface="+mn-ea"/>
                <a:cs typeface="+mn-cs"/>
              </a:endParaRPr>
            </a:p>
          </p:txBody>
        </p:sp>
      </p:grpSp>
      <p:grpSp>
        <p:nvGrpSpPr>
          <p:cNvPr id="19" name="Group 18">
            <a:extLst>
              <a:ext uri="{FF2B5EF4-FFF2-40B4-BE49-F238E27FC236}">
                <a16:creationId xmlns:a16="http://schemas.microsoft.com/office/drawing/2014/main" xmlns="" id="{278D6BC6-06C5-25A3-AC79-071BC8843D13}"/>
              </a:ext>
            </a:extLst>
          </p:cNvPr>
          <p:cNvGrpSpPr/>
          <p:nvPr/>
        </p:nvGrpSpPr>
        <p:grpSpPr>
          <a:xfrm>
            <a:off x="389919" y="285097"/>
            <a:ext cx="4166246" cy="1015663"/>
            <a:chOff x="0" y="153460"/>
            <a:chExt cx="4166246" cy="1015663"/>
          </a:xfrm>
        </p:grpSpPr>
        <p:sp>
          <p:nvSpPr>
            <p:cNvPr id="18" name="Rectangle: Rounded Corners 17">
              <a:extLst>
                <a:ext uri="{FF2B5EF4-FFF2-40B4-BE49-F238E27FC236}">
                  <a16:creationId xmlns:a16="http://schemas.microsoft.com/office/drawing/2014/main" xmlns="" id="{BA16A6B7-F2F5-E236-B6DA-0E8533CFDB0C}"/>
                </a:ext>
              </a:extLst>
            </p:cNvPr>
            <p:cNvSpPr/>
            <p:nvPr/>
          </p:nvSpPr>
          <p:spPr>
            <a:xfrm>
              <a:off x="0" y="215639"/>
              <a:ext cx="4166246" cy="89130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E2E247B2-AC42-48F1-4F85-071FD53B8ECC}"/>
                </a:ext>
              </a:extLst>
            </p:cNvPr>
            <p:cNvSpPr txBox="1"/>
            <p:nvPr/>
          </p:nvSpPr>
          <p:spPr>
            <a:xfrm>
              <a:off x="259946" y="15346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2060"/>
                  </a:solidFill>
                  <a:effectLst/>
                  <a:uLnTx/>
                  <a:uFillTx/>
                  <a:latin typeface="LNTH-LuoLuoNotangYuanTi 1" pitchFamily="2" charset="-128"/>
                  <a:ea typeface="LNTH-LuoLuoNotangYuanTi 1" pitchFamily="2" charset="-128"/>
                  <a:cs typeface="LNTH-LuoLuoNotangYuanTi 1" pitchFamily="2" charset="-128"/>
                </a:rPr>
                <a:t>HOẠT ĐỘNG</a:t>
              </a:r>
            </a:p>
          </p:txBody>
        </p:sp>
      </p:grpSp>
      <p:pic>
        <p:nvPicPr>
          <p:cNvPr id="8194" name="Picture 2" descr="Cú Clip nghệ thuật, Giáo viên, đồ họa Véc tơ Hoạ - cú png tải về - Miễn phí  trong suốt Con Chim png Tải về.">
            <a:extLst>
              <a:ext uri="{FF2B5EF4-FFF2-40B4-BE49-F238E27FC236}">
                <a16:creationId xmlns:a16="http://schemas.microsoft.com/office/drawing/2014/main" xmlns="" id="{8FB88CC8-41B5-78DA-E4C3-123A8427846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6" b="96486" l="1000" r="98000">
                        <a14:foregroundMark x1="28444" y1="1486" x2="36222" y2="24324"/>
                        <a14:foregroundMark x1="12000" y1="25270" x2="17444" y2="54459"/>
                        <a14:foregroundMark x1="14778" y1="20541" x2="23111" y2="42568"/>
                        <a14:foregroundMark x1="17667" y1="24595" x2="20000" y2="39730"/>
                        <a14:foregroundMark x1="18333" y1="21757" x2="8111" y2="35135"/>
                        <a14:foregroundMark x1="14333" y1="8919" x2="14333" y2="8919"/>
                        <a14:foregroundMark x1="15333" y1="4865" x2="15444" y2="12162"/>
                        <a14:foregroundMark x1="15444" y1="12162" x2="16000" y2="14189"/>
                        <a14:foregroundMark x1="29111" y1="29865" x2="28667" y2="49324"/>
                        <a14:foregroundMark x1="9333" y1="41216" x2="9333" y2="41216"/>
                        <a14:foregroundMark x1="19111" y1="42027" x2="17222" y2="54189"/>
                        <a14:foregroundMark x1="94444" y1="24054" x2="94444" y2="24054"/>
                        <a14:foregroundMark x1="98222" y1="18784" x2="98222" y2="18784"/>
                        <a14:foregroundMark x1="2444" y1="59730" x2="2444" y2="59730"/>
                        <a14:foregroundMark x1="1222" y1="59730" x2="1222" y2="59730"/>
                        <a14:foregroundMark x1="12000" y1="93919" x2="12000" y2="93919"/>
                        <a14:foregroundMark x1="32444" y1="94730" x2="32444" y2="94730"/>
                        <a14:foregroundMark x1="16000" y1="96486" x2="16000" y2="96486"/>
                      </a14:backgroundRemoval>
                    </a14:imgEffect>
                  </a14:imgLayer>
                </a14:imgProps>
              </a:ext>
              <a:ext uri="{28A0092B-C50C-407E-A947-70E740481C1C}">
                <a14:useLocalDpi xmlns:a14="http://schemas.microsoft.com/office/drawing/2010/main" val="0"/>
              </a:ext>
            </a:extLst>
          </a:blip>
          <a:srcRect/>
          <a:stretch>
            <a:fillRect/>
          </a:stretch>
        </p:blipFill>
        <p:spPr bwMode="auto">
          <a:xfrm>
            <a:off x="987285" y="1631302"/>
            <a:ext cx="3366054" cy="276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0140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22286E9B-D199-9C30-0824-A1AAC530EED5}"/>
              </a:ext>
            </a:extLst>
          </p:cNvPr>
          <p:cNvSpPr/>
          <p:nvPr/>
        </p:nvSpPr>
        <p:spPr>
          <a:xfrm>
            <a:off x="1619129" y="2268853"/>
            <a:ext cx="10008618" cy="2425884"/>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3B629E48-E3F0-BE09-E1BB-E448464D83BF}"/>
              </a:ext>
            </a:extLst>
          </p:cNvPr>
          <p:cNvSpPr txBox="1"/>
          <p:nvPr/>
        </p:nvSpPr>
        <p:spPr>
          <a:xfrm>
            <a:off x="1736066" y="2259408"/>
            <a:ext cx="9891681" cy="247574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Miêu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vẻ</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tươi</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đầy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cối</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mảnh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vườn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quanh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sàn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Bác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Hồ</a:t>
            </a:r>
            <a:r>
              <a:rPr kumimoji="0" lang="en-US" sz="4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Hình ảnh Cây Hoa Với Hình Minh Họa Phim Hoạt Hình Phẳng PNG ...">
            <a:extLst>
              <a:ext uri="{FF2B5EF4-FFF2-40B4-BE49-F238E27FC236}">
                <a16:creationId xmlns:a16="http://schemas.microsoft.com/office/drawing/2014/main" xmlns="" id="{5A2A5143-B9E0-4D2C-E68B-96364BE858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924" t="9504" r="9665" b="9595"/>
          <a:stretch/>
        </p:blipFill>
        <p:spPr bwMode="auto">
          <a:xfrm>
            <a:off x="9366464" y="4130091"/>
            <a:ext cx="2825536" cy="2842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child holding a book and pointing at something&#10;&#10;Description automatically generated">
            <a:extLst>
              <a:ext uri="{FF2B5EF4-FFF2-40B4-BE49-F238E27FC236}">
                <a16:creationId xmlns:a16="http://schemas.microsoft.com/office/drawing/2014/main" xmlns="" id="{132EF991-2CB9-4A67-EBF8-C3C6AD10E7B2}"/>
              </a:ext>
            </a:extLst>
          </p:cNvPr>
          <p:cNvPicPr>
            <a:picLocks noChangeAspect="1"/>
          </p:cNvPicPr>
          <p:nvPr/>
        </p:nvPicPr>
        <p:blipFill rotWithShape="1">
          <a:blip r:embed="rId6">
            <a:extLst>
              <a:ext uri="{28A0092B-C50C-407E-A947-70E740481C1C}">
                <a14:useLocalDpi xmlns:a14="http://schemas.microsoft.com/office/drawing/2010/main" val="0"/>
              </a:ext>
            </a:extLst>
          </a:blip>
          <a:srcRect l="1182" r="1"/>
          <a:stretch/>
        </p:blipFill>
        <p:spPr>
          <a:xfrm flipH="1">
            <a:off x="25551" y="3285966"/>
            <a:ext cx="4212236" cy="3572034"/>
          </a:xfrm>
          <a:prstGeom prst="rect">
            <a:avLst/>
          </a:prstGeom>
        </p:spPr>
      </p:pic>
      <p:pic>
        <p:nvPicPr>
          <p:cNvPr id="1030" name="Picture 6" descr="Nghị luận về lợi ích của việc học nhóm (2 Mẫu)">
            <a:extLst>
              <a:ext uri="{FF2B5EF4-FFF2-40B4-BE49-F238E27FC236}">
                <a16:creationId xmlns:a16="http://schemas.microsoft.com/office/drawing/2014/main" xmlns="" id="{EF1E83F9-2912-386D-E096-667F2569410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70" b="97548" l="1429" r="95429">
                        <a14:foregroundMark x1="18143" y1="23161" x2="24857" y2="58583"/>
                        <a14:foregroundMark x1="16857" y1="59946" x2="7286" y2="91826"/>
                        <a14:foregroundMark x1="7286" y1="91826" x2="7143" y2="93460"/>
                        <a14:foregroundMark x1="1571" y1="94278" x2="1571" y2="94278"/>
                        <a14:foregroundMark x1="30000" y1="80926" x2="28714" y2="97275"/>
                        <a14:foregroundMark x1="39571" y1="89918" x2="46286" y2="97275"/>
                        <a14:foregroundMark x1="49429" y1="86649" x2="49429" y2="86649"/>
                        <a14:foregroundMark x1="42857" y1="86104" x2="48571" y2="89101"/>
                        <a14:foregroundMark x1="50286" y1="91281" x2="49857" y2="97820"/>
                        <a14:foregroundMark x1="50143" y1="90736" x2="46000" y2="85831"/>
                        <a14:foregroundMark x1="49000" y1="86921" x2="49000" y2="86921"/>
                        <a14:foregroundMark x1="46286" y1="85286" x2="50714" y2="91281"/>
                        <a14:foregroundMark x1="47571" y1="86649" x2="51000" y2="92916"/>
                        <a14:foregroundMark x1="49143" y1="86104" x2="49143" y2="86104"/>
                        <a14:foregroundMark x1="47857" y1="86104" x2="50571" y2="87738"/>
                        <a14:foregroundMark x1="50286" y1="85831" x2="50286" y2="85831"/>
                        <a14:foregroundMark x1="49000" y1="3270" x2="49000" y2="3270"/>
                        <a14:foregroundMark x1="70571" y1="36512" x2="69143" y2="24796"/>
                        <a14:foregroundMark x1="62286" y1="30245" x2="62286" y2="37602"/>
                        <a14:foregroundMark x1="92286" y1="32425" x2="95429" y2="47139"/>
                        <a14:foregroundMark x1="67571" y1="59128" x2="67571" y2="67302"/>
                        <a14:foregroundMark x1="76857" y1="62670" x2="76857" y2="62670"/>
                        <a14:foregroundMark x1="72571" y1="92098" x2="80000" y2="90463"/>
                        <a14:foregroundMark x1="80000" y1="90463" x2="89000" y2="91826"/>
                        <a14:foregroundMark x1="88000" y1="74932" x2="87143" y2="92098"/>
                        <a14:foregroundMark x1="90143" y1="72752" x2="90286" y2="92643"/>
                        <a14:foregroundMark x1="89857" y1="70572" x2="90143" y2="77657"/>
                        <a14:foregroundMark x1="90143" y1="70300" x2="90286" y2="78747"/>
                        <a14:foregroundMark x1="90714" y1="72752" x2="91857" y2="78747"/>
                      </a14:backgroundRemoval>
                    </a14:imgEffect>
                  </a14:imgLayer>
                </a14:imgProps>
              </a:ext>
              <a:ext uri="{28A0092B-C50C-407E-A947-70E740481C1C}">
                <a14:useLocalDpi xmlns:a14="http://schemas.microsoft.com/office/drawing/2010/main" val="0"/>
              </a:ext>
            </a:extLst>
          </a:blip>
          <a:srcRect/>
          <a:stretch>
            <a:fillRect/>
          </a:stretch>
        </p:blipFill>
        <p:spPr bwMode="auto">
          <a:xfrm>
            <a:off x="4032943" y="4694737"/>
            <a:ext cx="4126114" cy="216326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61690073-8898-FCBC-EEC4-31A91B240267}"/>
              </a:ext>
            </a:extLst>
          </p:cNvPr>
          <p:cNvSpPr/>
          <p:nvPr/>
        </p:nvSpPr>
        <p:spPr>
          <a:xfrm>
            <a:off x="10238282" y="284813"/>
            <a:ext cx="1738859" cy="1603948"/>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D6DCF9F-8F3E-000F-E45E-6A638591562E}"/>
              </a:ext>
            </a:extLst>
          </p:cNvPr>
          <p:cNvSpPr txBox="1"/>
          <p:nvPr/>
        </p:nvSpPr>
        <p:spPr>
          <a:xfrm>
            <a:off x="889423" y="744633"/>
            <a:ext cx="110231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lumMod val="75000"/>
                  </a:srgbClr>
                </a:solidFill>
                <a:effectLst/>
                <a:uLnTx/>
                <a:uFillTx/>
                <a:latin typeface="UVN Banh Mi" pitchFamily="2" charset="0"/>
                <a:ea typeface="+mn-ea"/>
                <a:cs typeface="+mn-cs"/>
              </a:rPr>
              <a:t>Nhắc</a:t>
            </a:r>
            <a:r>
              <a:rPr kumimoji="0" lang="en-US" sz="6000" b="0" i="0" u="none" strike="noStrike" kern="1200" cap="none" spc="0" normalizeH="0" noProof="0">
                <a:ln>
                  <a:noFill/>
                </a:ln>
                <a:solidFill>
                  <a:srgbClr val="ED7D31">
                    <a:lumMod val="75000"/>
                  </a:srgbClr>
                </a:solidFill>
                <a:effectLst/>
                <a:uLnTx/>
                <a:uFillTx/>
                <a:latin typeface="UVN Banh Mi" pitchFamily="2" charset="0"/>
                <a:ea typeface="+mn-ea"/>
                <a:cs typeface="+mn-cs"/>
              </a:rPr>
              <a:t> lại nội dung, ý nghĩa bài đọc</a:t>
            </a:r>
            <a:endParaRPr kumimoji="0" lang="en-US" sz="6000" b="0" i="0" u="none" strike="noStrike" kern="1200" cap="none" spc="0" normalizeH="0" baseline="0" noProof="0">
              <a:ln>
                <a:noFill/>
              </a:ln>
              <a:solidFill>
                <a:srgbClr val="ED7D31">
                  <a:lumMod val="75000"/>
                </a:srgbClr>
              </a:solidFill>
              <a:effectLst/>
              <a:uLnTx/>
              <a:uFillTx/>
              <a:latin typeface="UVN Banh Mi" pitchFamily="2" charset="0"/>
              <a:ea typeface="+mn-ea"/>
              <a:cs typeface="+mn-cs"/>
            </a:endParaRPr>
          </a:p>
        </p:txBody>
      </p:sp>
    </p:spTree>
    <p:extLst>
      <p:ext uri="{BB962C8B-B14F-4D97-AF65-F5344CB8AC3E}">
        <p14:creationId xmlns:p14="http://schemas.microsoft.com/office/powerpoint/2010/main" val="30417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1000" b="-21000"/>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68499621-DE07-6601-F204-4B9C70FE8A41}"/>
              </a:ext>
            </a:extLst>
          </p:cNvPr>
          <p:cNvSpPr/>
          <p:nvPr/>
        </p:nvSpPr>
        <p:spPr>
          <a:xfrm>
            <a:off x="2773180" y="1005331"/>
            <a:ext cx="7839856" cy="4771958"/>
          </a:xfrm>
          <a:prstGeom prst="ellipse">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2C086CB1-3E0D-F135-8204-B11FA3E26DF4}"/>
              </a:ext>
            </a:extLst>
          </p:cNvPr>
          <p:cNvSpPr/>
          <p:nvPr/>
        </p:nvSpPr>
        <p:spPr>
          <a:xfrm>
            <a:off x="8694295" y="4047344"/>
            <a:ext cx="1289154" cy="1124263"/>
          </a:xfrm>
          <a:prstGeom prst="ellipse">
            <a:avLst/>
          </a:prstGeom>
          <a:solidFill>
            <a:srgbClr val="EFD2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DCE33C96-147C-FEFF-EFEF-C8E5084459E3}"/>
              </a:ext>
            </a:extLst>
          </p:cNvPr>
          <p:cNvSpPr txBox="1"/>
          <p:nvPr/>
        </p:nvSpPr>
        <p:spPr>
          <a:xfrm>
            <a:off x="3280214" y="1726078"/>
            <a:ext cx="6982872" cy="3330464"/>
          </a:xfrm>
          <a:prstGeom prst="rect">
            <a:avLst/>
          </a:prstGeom>
          <a:noFill/>
        </p:spPr>
        <p:txBody>
          <a:bodyPr wrap="square" rtlCol="0">
            <a:spAutoFit/>
          </a:bodyPr>
          <a:lstStyle/>
          <a:p>
            <a:pPr algn="ctr">
              <a:lnSpc>
                <a:spcPct val="150000"/>
              </a:lnSpc>
            </a:pPr>
            <a:r>
              <a:rPr lang="en-US" sz="3600" dirty="0" err="1"/>
              <a:t>Giọng</a:t>
            </a:r>
            <a:r>
              <a:rPr lang="en-US" sz="3600" dirty="0"/>
              <a:t> </a:t>
            </a:r>
            <a:r>
              <a:rPr lang="en-US" sz="3600" dirty="0" err="1"/>
              <a:t>vui</a:t>
            </a:r>
            <a:r>
              <a:rPr lang="en-US" sz="3600" dirty="0"/>
              <a:t>, </a:t>
            </a:r>
            <a:r>
              <a:rPr lang="en-US" sz="3600" dirty="0" err="1"/>
              <a:t>trong</a:t>
            </a:r>
            <a:r>
              <a:rPr lang="en-US" sz="3600" dirty="0"/>
              <a:t> </a:t>
            </a:r>
            <a:r>
              <a:rPr lang="en-US" sz="3600" dirty="0" err="1"/>
              <a:t>sáng</a:t>
            </a:r>
            <a:r>
              <a:rPr lang="en-US" sz="3600" dirty="0"/>
              <a:t>; </a:t>
            </a:r>
            <a:r>
              <a:rPr lang="en-US" sz="3600" dirty="0" err="1"/>
              <a:t>nhấn</a:t>
            </a:r>
            <a:r>
              <a:rPr lang="en-US" sz="3600" dirty="0"/>
              <a:t> </a:t>
            </a:r>
            <a:r>
              <a:rPr lang="en-US" sz="3600" dirty="0" err="1"/>
              <a:t>giọng</a:t>
            </a:r>
            <a:r>
              <a:rPr lang="en-US" sz="3600" dirty="0"/>
              <a:t> </a:t>
            </a:r>
            <a:r>
              <a:rPr lang="en-US" sz="3600" dirty="0" err="1"/>
              <a:t>vào</a:t>
            </a:r>
            <a:r>
              <a:rPr lang="en-US" sz="3600" dirty="0"/>
              <a:t> </a:t>
            </a:r>
            <a:r>
              <a:rPr lang="en-US" sz="3600" dirty="0" err="1"/>
              <a:t>những</a:t>
            </a:r>
            <a:r>
              <a:rPr lang="en-US" sz="3600" dirty="0"/>
              <a:t> </a:t>
            </a:r>
            <a:r>
              <a:rPr lang="en-US" sz="3600" dirty="0" err="1"/>
              <a:t>từ</a:t>
            </a:r>
            <a:r>
              <a:rPr lang="en-US" sz="3600" dirty="0"/>
              <a:t> </a:t>
            </a:r>
            <a:r>
              <a:rPr lang="en-US" sz="3600" dirty="0" err="1"/>
              <a:t>ngữ</a:t>
            </a:r>
            <a:r>
              <a:rPr lang="en-US" sz="3600" dirty="0"/>
              <a:t> </a:t>
            </a:r>
            <a:r>
              <a:rPr lang="en-US" sz="3600" dirty="0" err="1"/>
              <a:t>gọi</a:t>
            </a:r>
            <a:r>
              <a:rPr lang="en-US" sz="3600" dirty="0"/>
              <a:t> </a:t>
            </a:r>
            <a:r>
              <a:rPr lang="en-US" sz="3600" dirty="0" err="1"/>
              <a:t>tên</a:t>
            </a:r>
            <a:r>
              <a:rPr lang="en-US" sz="3600" dirty="0"/>
              <a:t> </a:t>
            </a:r>
            <a:r>
              <a:rPr lang="en-US" sz="3600" dirty="0" err="1"/>
              <a:t>và</a:t>
            </a:r>
            <a:r>
              <a:rPr lang="en-US" sz="3600" dirty="0"/>
              <a:t> </a:t>
            </a:r>
            <a:r>
              <a:rPr lang="en-US" sz="3600" dirty="0" err="1"/>
              <a:t>miêu</a:t>
            </a:r>
            <a:r>
              <a:rPr lang="en-US" sz="3600" dirty="0"/>
              <a:t> </a:t>
            </a:r>
            <a:r>
              <a:rPr lang="en-US" sz="3600" dirty="0" err="1"/>
              <a:t>tả</a:t>
            </a:r>
            <a:r>
              <a:rPr lang="en-US" sz="3600" dirty="0"/>
              <a:t> </a:t>
            </a:r>
            <a:r>
              <a:rPr lang="en-US" sz="3600" dirty="0" err="1"/>
              <a:t>vẻ</a:t>
            </a:r>
            <a:r>
              <a:rPr lang="en-US" sz="3600" dirty="0"/>
              <a:t> </a:t>
            </a:r>
            <a:r>
              <a:rPr lang="en-US" sz="3600" dirty="0" err="1"/>
              <a:t>đẹp</a:t>
            </a:r>
            <a:r>
              <a:rPr lang="en-US" sz="3600" dirty="0"/>
              <a:t> </a:t>
            </a:r>
            <a:r>
              <a:rPr lang="en-US" sz="3600" dirty="0" err="1"/>
              <a:t>của</a:t>
            </a:r>
            <a:r>
              <a:rPr lang="en-US" sz="3600" dirty="0"/>
              <a:t> </a:t>
            </a:r>
            <a:r>
              <a:rPr lang="en-US" sz="3600" dirty="0" err="1"/>
              <a:t>vườn</a:t>
            </a:r>
            <a:r>
              <a:rPr lang="en-US" sz="3600" dirty="0"/>
              <a:t> </a:t>
            </a:r>
            <a:r>
              <a:rPr lang="en-US" sz="3600" dirty="0" err="1"/>
              <a:t>cây</a:t>
            </a:r>
            <a:r>
              <a:rPr lang="en-US" sz="3600" dirty="0"/>
              <a:t>, </a:t>
            </a:r>
            <a:r>
              <a:rPr lang="en-US" sz="3600" dirty="0" err="1"/>
              <a:t>từ</a:t>
            </a:r>
            <a:r>
              <a:rPr lang="en-US" sz="3600" dirty="0"/>
              <a:t> </a:t>
            </a:r>
            <a:r>
              <a:rPr lang="en-US" sz="3600" dirty="0" err="1"/>
              <a:t>ngữ</a:t>
            </a:r>
            <a:r>
              <a:rPr lang="en-US" sz="3600" dirty="0"/>
              <a:t> </a:t>
            </a:r>
            <a:r>
              <a:rPr lang="en-US" sz="3600" dirty="0" err="1"/>
              <a:t>chỉ</a:t>
            </a:r>
            <a:r>
              <a:rPr lang="en-US" sz="3600" dirty="0"/>
              <a:t> </a:t>
            </a:r>
            <a:endParaRPr lang="en-US" sz="3600" dirty="0" smtClean="0"/>
          </a:p>
          <a:p>
            <a:pPr algn="ctr">
              <a:lnSpc>
                <a:spcPct val="150000"/>
              </a:lnSpc>
            </a:pPr>
            <a:r>
              <a:rPr lang="en-US" sz="3600" dirty="0" err="1" smtClean="0"/>
              <a:t>tâm</a:t>
            </a:r>
            <a:r>
              <a:rPr lang="en-US" sz="3600" dirty="0" smtClean="0"/>
              <a:t> </a:t>
            </a:r>
            <a:r>
              <a:rPr lang="en-US" sz="3600" dirty="0" err="1"/>
              <a:t>trạng</a:t>
            </a:r>
            <a:r>
              <a:rPr lang="en-US" sz="3600" dirty="0"/>
              <a:t>, </a:t>
            </a:r>
            <a:r>
              <a:rPr lang="en-US" sz="3600" dirty="0" err="1"/>
              <a:t>cảm</a:t>
            </a:r>
            <a:r>
              <a:rPr lang="en-US" sz="3600" dirty="0"/>
              <a:t> </a:t>
            </a:r>
            <a:r>
              <a:rPr lang="en-US" sz="3600" dirty="0" err="1"/>
              <a:t>xúc</a:t>
            </a:r>
            <a:r>
              <a:rPr lang="en-US" sz="3600" dirty="0"/>
              <a:t> </a:t>
            </a:r>
            <a:r>
              <a:rPr lang="en-US" sz="3600" dirty="0" err="1"/>
              <a:t>của</a:t>
            </a:r>
            <a:r>
              <a:rPr lang="en-US" sz="3600" dirty="0"/>
              <a:t> </a:t>
            </a:r>
            <a:r>
              <a:rPr lang="en-US" sz="3600" dirty="0" err="1"/>
              <a:t>tác</a:t>
            </a:r>
            <a:r>
              <a:rPr lang="en-US" sz="3600" dirty="0"/>
              <a:t> </a:t>
            </a:r>
            <a:r>
              <a:rPr lang="en-US" sz="3600" dirty="0" err="1"/>
              <a:t>giả</a:t>
            </a:r>
            <a:r>
              <a:rPr lang="en-US" sz="3600" dirty="0"/>
              <a:t>,…</a:t>
            </a:r>
          </a:p>
        </p:txBody>
      </p:sp>
      <p:sp>
        <p:nvSpPr>
          <p:cNvPr id="2" name="Rectangle: Rounded Corners 1">
            <a:extLst>
              <a:ext uri="{FF2B5EF4-FFF2-40B4-BE49-F238E27FC236}">
                <a16:creationId xmlns:a16="http://schemas.microsoft.com/office/drawing/2014/main" xmlns="" id="{5BC1534D-3C76-D182-3D7F-73E6BC2A2747}"/>
              </a:ext>
            </a:extLst>
          </p:cNvPr>
          <p:cNvSpPr/>
          <p:nvPr/>
        </p:nvSpPr>
        <p:spPr>
          <a:xfrm>
            <a:off x="1042793" y="136157"/>
            <a:ext cx="10747046" cy="1267833"/>
          </a:xfrm>
          <a:custGeom>
            <a:avLst/>
            <a:gdLst>
              <a:gd name="connsiteX0" fmla="*/ 0 w 10747046"/>
              <a:gd name="connsiteY0" fmla="*/ 633917 h 1267833"/>
              <a:gd name="connsiteX1" fmla="*/ 633917 w 10747046"/>
              <a:gd name="connsiteY1" fmla="*/ 0 h 1267833"/>
              <a:gd name="connsiteX2" fmla="*/ 1036784 w 10747046"/>
              <a:gd name="connsiteY2" fmla="*/ 0 h 1267833"/>
              <a:gd name="connsiteX3" fmla="*/ 1439650 w 10747046"/>
              <a:gd name="connsiteY3" fmla="*/ 0 h 1267833"/>
              <a:gd name="connsiteX4" fmla="*/ 1747725 w 10747046"/>
              <a:gd name="connsiteY4" fmla="*/ 0 h 1267833"/>
              <a:gd name="connsiteX5" fmla="*/ 2055799 w 10747046"/>
              <a:gd name="connsiteY5" fmla="*/ 0 h 1267833"/>
              <a:gd name="connsiteX6" fmla="*/ 2458666 w 10747046"/>
              <a:gd name="connsiteY6" fmla="*/ 0 h 1267833"/>
              <a:gd name="connsiteX7" fmla="*/ 3240701 w 10747046"/>
              <a:gd name="connsiteY7" fmla="*/ 0 h 1267833"/>
              <a:gd name="connsiteX8" fmla="*/ 3738359 w 10747046"/>
              <a:gd name="connsiteY8" fmla="*/ 0 h 1267833"/>
              <a:gd name="connsiteX9" fmla="*/ 4236018 w 10747046"/>
              <a:gd name="connsiteY9" fmla="*/ 0 h 1267833"/>
              <a:gd name="connsiteX10" fmla="*/ 4638884 w 10747046"/>
              <a:gd name="connsiteY10" fmla="*/ 0 h 1267833"/>
              <a:gd name="connsiteX11" fmla="*/ 5231335 w 10747046"/>
              <a:gd name="connsiteY11" fmla="*/ 0 h 1267833"/>
              <a:gd name="connsiteX12" fmla="*/ 5634202 w 10747046"/>
              <a:gd name="connsiteY12" fmla="*/ 0 h 1267833"/>
              <a:gd name="connsiteX13" fmla="*/ 5942276 w 10747046"/>
              <a:gd name="connsiteY13" fmla="*/ 0 h 1267833"/>
              <a:gd name="connsiteX14" fmla="*/ 6629519 w 10747046"/>
              <a:gd name="connsiteY14" fmla="*/ 0 h 1267833"/>
              <a:gd name="connsiteX15" fmla="*/ 7411554 w 10747046"/>
              <a:gd name="connsiteY15" fmla="*/ 0 h 1267833"/>
              <a:gd name="connsiteX16" fmla="*/ 7814421 w 10747046"/>
              <a:gd name="connsiteY16" fmla="*/ 0 h 1267833"/>
              <a:gd name="connsiteX17" fmla="*/ 8122495 w 10747046"/>
              <a:gd name="connsiteY17" fmla="*/ 0 h 1267833"/>
              <a:gd name="connsiteX18" fmla="*/ 8525362 w 10747046"/>
              <a:gd name="connsiteY18" fmla="*/ 0 h 1267833"/>
              <a:gd name="connsiteX19" fmla="*/ 9117813 w 10747046"/>
              <a:gd name="connsiteY19" fmla="*/ 0 h 1267833"/>
              <a:gd name="connsiteX20" fmla="*/ 10113130 w 10747046"/>
              <a:gd name="connsiteY20" fmla="*/ 0 h 1267833"/>
              <a:gd name="connsiteX21" fmla="*/ 10747047 w 10747046"/>
              <a:gd name="connsiteY21" fmla="*/ 633917 h 1267833"/>
              <a:gd name="connsiteX22" fmla="*/ 10747046 w 10747046"/>
              <a:gd name="connsiteY22" fmla="*/ 633917 h 1267833"/>
              <a:gd name="connsiteX23" fmla="*/ 10113129 w 10747046"/>
              <a:gd name="connsiteY23" fmla="*/ 1267834 h 1267833"/>
              <a:gd name="connsiteX24" fmla="*/ 9805055 w 10747046"/>
              <a:gd name="connsiteY24" fmla="*/ 1267834 h 1267833"/>
              <a:gd name="connsiteX25" fmla="*/ 9402188 w 10747046"/>
              <a:gd name="connsiteY25" fmla="*/ 1267834 h 1267833"/>
              <a:gd name="connsiteX26" fmla="*/ 8904529 w 10747046"/>
              <a:gd name="connsiteY26" fmla="*/ 1267834 h 1267833"/>
              <a:gd name="connsiteX27" fmla="*/ 8501663 w 10747046"/>
              <a:gd name="connsiteY27" fmla="*/ 1267834 h 1267833"/>
              <a:gd name="connsiteX28" fmla="*/ 7909212 w 10747046"/>
              <a:gd name="connsiteY28" fmla="*/ 1267834 h 1267833"/>
              <a:gd name="connsiteX29" fmla="*/ 7316761 w 10747046"/>
              <a:gd name="connsiteY29" fmla="*/ 1267834 h 1267833"/>
              <a:gd name="connsiteX30" fmla="*/ 6913895 w 10747046"/>
              <a:gd name="connsiteY30" fmla="*/ 1267834 h 1267833"/>
              <a:gd name="connsiteX31" fmla="*/ 6416236 w 10747046"/>
              <a:gd name="connsiteY31" fmla="*/ 1267834 h 1267833"/>
              <a:gd name="connsiteX32" fmla="*/ 6013370 w 10747046"/>
              <a:gd name="connsiteY32" fmla="*/ 1267834 h 1267833"/>
              <a:gd name="connsiteX33" fmla="*/ 5705295 w 10747046"/>
              <a:gd name="connsiteY33" fmla="*/ 1267834 h 1267833"/>
              <a:gd name="connsiteX34" fmla="*/ 5207637 w 10747046"/>
              <a:gd name="connsiteY34" fmla="*/ 1267833 h 1267833"/>
              <a:gd name="connsiteX35" fmla="*/ 4520394 w 10747046"/>
              <a:gd name="connsiteY35" fmla="*/ 1267833 h 1267833"/>
              <a:gd name="connsiteX36" fmla="*/ 4212320 w 10747046"/>
              <a:gd name="connsiteY36" fmla="*/ 1267833 h 1267833"/>
              <a:gd name="connsiteX37" fmla="*/ 3809453 w 10747046"/>
              <a:gd name="connsiteY37" fmla="*/ 1267833 h 1267833"/>
              <a:gd name="connsiteX38" fmla="*/ 3122210 w 10747046"/>
              <a:gd name="connsiteY38" fmla="*/ 1267833 h 1267833"/>
              <a:gd name="connsiteX39" fmla="*/ 2814136 w 10747046"/>
              <a:gd name="connsiteY39" fmla="*/ 1267833 h 1267833"/>
              <a:gd name="connsiteX40" fmla="*/ 2221685 w 10747046"/>
              <a:gd name="connsiteY40" fmla="*/ 1267833 h 1267833"/>
              <a:gd name="connsiteX41" fmla="*/ 1439650 w 10747046"/>
              <a:gd name="connsiteY41" fmla="*/ 1267833 h 1267833"/>
              <a:gd name="connsiteX42" fmla="*/ 633917 w 10747046"/>
              <a:gd name="connsiteY42" fmla="*/ 1267833 h 1267833"/>
              <a:gd name="connsiteX43" fmla="*/ 0 w 10747046"/>
              <a:gd name="connsiteY43" fmla="*/ 633916 h 1267833"/>
              <a:gd name="connsiteX44" fmla="*/ 0 w 10747046"/>
              <a:gd name="connsiteY44" fmla="*/ 633917 h 126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47046" h="1267833" fill="none" extrusionOk="0">
                <a:moveTo>
                  <a:pt x="0" y="633917"/>
                </a:moveTo>
                <a:cubicBezTo>
                  <a:pt x="-103283" y="276433"/>
                  <a:pt x="321574" y="-48780"/>
                  <a:pt x="633917" y="0"/>
                </a:cubicBezTo>
                <a:cubicBezTo>
                  <a:pt x="738035" y="-29261"/>
                  <a:pt x="909166" y="40497"/>
                  <a:pt x="1036784" y="0"/>
                </a:cubicBezTo>
                <a:cubicBezTo>
                  <a:pt x="1164402" y="-40497"/>
                  <a:pt x="1271417" y="12018"/>
                  <a:pt x="1439650" y="0"/>
                </a:cubicBezTo>
                <a:cubicBezTo>
                  <a:pt x="1607883" y="-12018"/>
                  <a:pt x="1619830" y="15263"/>
                  <a:pt x="1747725" y="0"/>
                </a:cubicBezTo>
                <a:cubicBezTo>
                  <a:pt x="1875621" y="-15263"/>
                  <a:pt x="1958280" y="13420"/>
                  <a:pt x="2055799" y="0"/>
                </a:cubicBezTo>
                <a:cubicBezTo>
                  <a:pt x="2153318" y="-13420"/>
                  <a:pt x="2291311" y="4992"/>
                  <a:pt x="2458666" y="0"/>
                </a:cubicBezTo>
                <a:cubicBezTo>
                  <a:pt x="2626021" y="-4992"/>
                  <a:pt x="2874369" y="5201"/>
                  <a:pt x="3240701" y="0"/>
                </a:cubicBezTo>
                <a:cubicBezTo>
                  <a:pt x="3607033" y="-5201"/>
                  <a:pt x="3496536" y="3715"/>
                  <a:pt x="3738359" y="0"/>
                </a:cubicBezTo>
                <a:cubicBezTo>
                  <a:pt x="3980182" y="-3715"/>
                  <a:pt x="4079119" y="35756"/>
                  <a:pt x="4236018" y="0"/>
                </a:cubicBezTo>
                <a:cubicBezTo>
                  <a:pt x="4392917" y="-35756"/>
                  <a:pt x="4464269" y="16835"/>
                  <a:pt x="4638884" y="0"/>
                </a:cubicBezTo>
                <a:cubicBezTo>
                  <a:pt x="4813499" y="-16835"/>
                  <a:pt x="4985966" y="10142"/>
                  <a:pt x="5231335" y="0"/>
                </a:cubicBezTo>
                <a:cubicBezTo>
                  <a:pt x="5476704" y="-10142"/>
                  <a:pt x="5521613" y="33730"/>
                  <a:pt x="5634202" y="0"/>
                </a:cubicBezTo>
                <a:cubicBezTo>
                  <a:pt x="5746791" y="-33730"/>
                  <a:pt x="5788380" y="24283"/>
                  <a:pt x="5942276" y="0"/>
                </a:cubicBezTo>
                <a:cubicBezTo>
                  <a:pt x="6096172" y="-24283"/>
                  <a:pt x="6460731" y="2747"/>
                  <a:pt x="6629519" y="0"/>
                </a:cubicBezTo>
                <a:cubicBezTo>
                  <a:pt x="6798307" y="-2747"/>
                  <a:pt x="7202919" y="534"/>
                  <a:pt x="7411554" y="0"/>
                </a:cubicBezTo>
                <a:cubicBezTo>
                  <a:pt x="7620190" y="-534"/>
                  <a:pt x="7633536" y="40567"/>
                  <a:pt x="7814421" y="0"/>
                </a:cubicBezTo>
                <a:cubicBezTo>
                  <a:pt x="7995306" y="-40567"/>
                  <a:pt x="8040474" y="5196"/>
                  <a:pt x="8122495" y="0"/>
                </a:cubicBezTo>
                <a:cubicBezTo>
                  <a:pt x="8204516" y="-5196"/>
                  <a:pt x="8356654" y="44317"/>
                  <a:pt x="8525362" y="0"/>
                </a:cubicBezTo>
                <a:cubicBezTo>
                  <a:pt x="8694070" y="-44317"/>
                  <a:pt x="8897588" y="31796"/>
                  <a:pt x="9117813" y="0"/>
                </a:cubicBezTo>
                <a:cubicBezTo>
                  <a:pt x="9338038" y="-31796"/>
                  <a:pt x="9856808" y="117576"/>
                  <a:pt x="10113130" y="0"/>
                </a:cubicBezTo>
                <a:cubicBezTo>
                  <a:pt x="10530988" y="1056"/>
                  <a:pt x="10774502" y="350568"/>
                  <a:pt x="10747047" y="633917"/>
                </a:cubicBezTo>
                <a:lnTo>
                  <a:pt x="10747046" y="633917"/>
                </a:lnTo>
                <a:cubicBezTo>
                  <a:pt x="10817184" y="1012832"/>
                  <a:pt x="10457782" y="1259827"/>
                  <a:pt x="10113129" y="1267834"/>
                </a:cubicBezTo>
                <a:cubicBezTo>
                  <a:pt x="10014345" y="1279015"/>
                  <a:pt x="9952785" y="1240226"/>
                  <a:pt x="9805055" y="1267834"/>
                </a:cubicBezTo>
                <a:cubicBezTo>
                  <a:pt x="9657325" y="1295442"/>
                  <a:pt x="9485189" y="1228879"/>
                  <a:pt x="9402188" y="1267834"/>
                </a:cubicBezTo>
                <a:cubicBezTo>
                  <a:pt x="9319187" y="1306789"/>
                  <a:pt x="9069507" y="1245528"/>
                  <a:pt x="8904529" y="1267834"/>
                </a:cubicBezTo>
                <a:cubicBezTo>
                  <a:pt x="8739551" y="1290140"/>
                  <a:pt x="8604167" y="1226054"/>
                  <a:pt x="8501663" y="1267834"/>
                </a:cubicBezTo>
                <a:cubicBezTo>
                  <a:pt x="8399159" y="1309614"/>
                  <a:pt x="8202671" y="1246506"/>
                  <a:pt x="7909212" y="1267834"/>
                </a:cubicBezTo>
                <a:cubicBezTo>
                  <a:pt x="7615753" y="1289162"/>
                  <a:pt x="7576220" y="1255667"/>
                  <a:pt x="7316761" y="1267834"/>
                </a:cubicBezTo>
                <a:cubicBezTo>
                  <a:pt x="7057302" y="1280001"/>
                  <a:pt x="7114878" y="1264193"/>
                  <a:pt x="6913895" y="1267834"/>
                </a:cubicBezTo>
                <a:cubicBezTo>
                  <a:pt x="6712912" y="1271475"/>
                  <a:pt x="6603648" y="1264598"/>
                  <a:pt x="6416236" y="1267834"/>
                </a:cubicBezTo>
                <a:cubicBezTo>
                  <a:pt x="6228824" y="1271070"/>
                  <a:pt x="6208059" y="1237980"/>
                  <a:pt x="6013370" y="1267834"/>
                </a:cubicBezTo>
                <a:cubicBezTo>
                  <a:pt x="5818681" y="1297688"/>
                  <a:pt x="5804180" y="1238995"/>
                  <a:pt x="5705295" y="1267834"/>
                </a:cubicBezTo>
                <a:cubicBezTo>
                  <a:pt x="5606410" y="1296673"/>
                  <a:pt x="5420573" y="1225829"/>
                  <a:pt x="5207637" y="1267833"/>
                </a:cubicBezTo>
                <a:cubicBezTo>
                  <a:pt x="4994701" y="1309837"/>
                  <a:pt x="4787632" y="1238653"/>
                  <a:pt x="4520394" y="1267833"/>
                </a:cubicBezTo>
                <a:cubicBezTo>
                  <a:pt x="4253156" y="1297013"/>
                  <a:pt x="4318761" y="1244205"/>
                  <a:pt x="4212320" y="1267833"/>
                </a:cubicBezTo>
                <a:cubicBezTo>
                  <a:pt x="4105879" y="1291461"/>
                  <a:pt x="3904845" y="1235887"/>
                  <a:pt x="3809453" y="1267833"/>
                </a:cubicBezTo>
                <a:cubicBezTo>
                  <a:pt x="3714061" y="1299779"/>
                  <a:pt x="3371390" y="1219129"/>
                  <a:pt x="3122210" y="1267833"/>
                </a:cubicBezTo>
                <a:cubicBezTo>
                  <a:pt x="2873030" y="1316537"/>
                  <a:pt x="2949045" y="1241876"/>
                  <a:pt x="2814136" y="1267833"/>
                </a:cubicBezTo>
                <a:cubicBezTo>
                  <a:pt x="2679227" y="1293790"/>
                  <a:pt x="2342028" y="1231792"/>
                  <a:pt x="2221685" y="1267833"/>
                </a:cubicBezTo>
                <a:cubicBezTo>
                  <a:pt x="2101342" y="1303874"/>
                  <a:pt x="1617133" y="1235023"/>
                  <a:pt x="1439650" y="1267833"/>
                </a:cubicBezTo>
                <a:cubicBezTo>
                  <a:pt x="1262167" y="1300643"/>
                  <a:pt x="1031103" y="1205489"/>
                  <a:pt x="633917" y="1267833"/>
                </a:cubicBezTo>
                <a:cubicBezTo>
                  <a:pt x="291879" y="1241293"/>
                  <a:pt x="-70681" y="975001"/>
                  <a:pt x="0" y="633916"/>
                </a:cubicBezTo>
                <a:lnTo>
                  <a:pt x="0" y="633917"/>
                </a:lnTo>
                <a:close/>
              </a:path>
              <a:path w="10747046" h="1267833" stroke="0" extrusionOk="0">
                <a:moveTo>
                  <a:pt x="0" y="633917"/>
                </a:moveTo>
                <a:cubicBezTo>
                  <a:pt x="7226" y="295709"/>
                  <a:pt x="266859" y="-90360"/>
                  <a:pt x="633917" y="0"/>
                </a:cubicBezTo>
                <a:cubicBezTo>
                  <a:pt x="779622" y="-5975"/>
                  <a:pt x="825063" y="11125"/>
                  <a:pt x="941991" y="0"/>
                </a:cubicBezTo>
                <a:cubicBezTo>
                  <a:pt x="1058919" y="-11125"/>
                  <a:pt x="1191246" y="55482"/>
                  <a:pt x="1439650" y="0"/>
                </a:cubicBezTo>
                <a:cubicBezTo>
                  <a:pt x="1688054" y="-55482"/>
                  <a:pt x="1600454" y="2848"/>
                  <a:pt x="1747725" y="0"/>
                </a:cubicBezTo>
                <a:cubicBezTo>
                  <a:pt x="1894996" y="-2848"/>
                  <a:pt x="1910868" y="2619"/>
                  <a:pt x="2055799" y="0"/>
                </a:cubicBezTo>
                <a:cubicBezTo>
                  <a:pt x="2200730" y="-2619"/>
                  <a:pt x="2250904" y="33255"/>
                  <a:pt x="2363873" y="0"/>
                </a:cubicBezTo>
                <a:cubicBezTo>
                  <a:pt x="2476842" y="-33255"/>
                  <a:pt x="2888681" y="71994"/>
                  <a:pt x="3145908" y="0"/>
                </a:cubicBezTo>
                <a:cubicBezTo>
                  <a:pt x="3403136" y="-71994"/>
                  <a:pt x="3686298" y="48856"/>
                  <a:pt x="3833151" y="0"/>
                </a:cubicBezTo>
                <a:cubicBezTo>
                  <a:pt x="3980004" y="-48856"/>
                  <a:pt x="4161704" y="45967"/>
                  <a:pt x="4425602" y="0"/>
                </a:cubicBezTo>
                <a:cubicBezTo>
                  <a:pt x="4689500" y="-45967"/>
                  <a:pt x="4897494" y="19525"/>
                  <a:pt x="5112845" y="0"/>
                </a:cubicBezTo>
                <a:cubicBezTo>
                  <a:pt x="5328196" y="-19525"/>
                  <a:pt x="5353248" y="11446"/>
                  <a:pt x="5515712" y="0"/>
                </a:cubicBezTo>
                <a:cubicBezTo>
                  <a:pt x="5678176" y="-11446"/>
                  <a:pt x="5844775" y="36039"/>
                  <a:pt x="6108163" y="0"/>
                </a:cubicBezTo>
                <a:cubicBezTo>
                  <a:pt x="6371551" y="-36039"/>
                  <a:pt x="6708575" y="19067"/>
                  <a:pt x="6890198" y="0"/>
                </a:cubicBezTo>
                <a:cubicBezTo>
                  <a:pt x="7071822" y="-19067"/>
                  <a:pt x="7169870" y="11636"/>
                  <a:pt x="7293064" y="0"/>
                </a:cubicBezTo>
                <a:cubicBezTo>
                  <a:pt x="7416258" y="-11636"/>
                  <a:pt x="7797084" y="84455"/>
                  <a:pt x="8075099" y="0"/>
                </a:cubicBezTo>
                <a:cubicBezTo>
                  <a:pt x="8353115" y="-84455"/>
                  <a:pt x="8504682" y="27987"/>
                  <a:pt x="8857134" y="0"/>
                </a:cubicBezTo>
                <a:cubicBezTo>
                  <a:pt x="9209587" y="-27987"/>
                  <a:pt x="9164680" y="12872"/>
                  <a:pt x="9260001" y="0"/>
                </a:cubicBezTo>
                <a:cubicBezTo>
                  <a:pt x="9355322" y="-12872"/>
                  <a:pt x="9806838" y="66745"/>
                  <a:pt x="10113130" y="0"/>
                </a:cubicBezTo>
                <a:cubicBezTo>
                  <a:pt x="10426084" y="21034"/>
                  <a:pt x="10696661" y="227521"/>
                  <a:pt x="10747047" y="633917"/>
                </a:cubicBezTo>
                <a:lnTo>
                  <a:pt x="10747046" y="633917"/>
                </a:lnTo>
                <a:cubicBezTo>
                  <a:pt x="10715575" y="918783"/>
                  <a:pt x="10487379" y="1302560"/>
                  <a:pt x="10113129" y="1267834"/>
                </a:cubicBezTo>
                <a:cubicBezTo>
                  <a:pt x="9810285" y="1313151"/>
                  <a:pt x="9738009" y="1218914"/>
                  <a:pt x="9425886" y="1267834"/>
                </a:cubicBezTo>
                <a:cubicBezTo>
                  <a:pt x="9113763" y="1316754"/>
                  <a:pt x="8881595" y="1231178"/>
                  <a:pt x="8643851" y="1267834"/>
                </a:cubicBezTo>
                <a:cubicBezTo>
                  <a:pt x="8406107" y="1304490"/>
                  <a:pt x="8180036" y="1196024"/>
                  <a:pt x="7956608" y="1267834"/>
                </a:cubicBezTo>
                <a:cubicBezTo>
                  <a:pt x="7733180" y="1339644"/>
                  <a:pt x="7621069" y="1233647"/>
                  <a:pt x="7364158" y="1267834"/>
                </a:cubicBezTo>
                <a:cubicBezTo>
                  <a:pt x="7107247" y="1302021"/>
                  <a:pt x="6912372" y="1186141"/>
                  <a:pt x="6676915" y="1267834"/>
                </a:cubicBezTo>
                <a:cubicBezTo>
                  <a:pt x="6441458" y="1349527"/>
                  <a:pt x="6377301" y="1220278"/>
                  <a:pt x="6179256" y="1267834"/>
                </a:cubicBezTo>
                <a:cubicBezTo>
                  <a:pt x="5981211" y="1315390"/>
                  <a:pt x="5976226" y="1253841"/>
                  <a:pt x="5871182" y="1267834"/>
                </a:cubicBezTo>
                <a:cubicBezTo>
                  <a:pt x="5766138" y="1281827"/>
                  <a:pt x="5445069" y="1261386"/>
                  <a:pt x="5089147" y="1267833"/>
                </a:cubicBezTo>
                <a:cubicBezTo>
                  <a:pt x="4733225" y="1274281"/>
                  <a:pt x="4623727" y="1258855"/>
                  <a:pt x="4496696" y="1267833"/>
                </a:cubicBezTo>
                <a:cubicBezTo>
                  <a:pt x="4369665" y="1276811"/>
                  <a:pt x="4003991" y="1238185"/>
                  <a:pt x="3809453" y="1267833"/>
                </a:cubicBezTo>
                <a:cubicBezTo>
                  <a:pt x="3614915" y="1297481"/>
                  <a:pt x="3508981" y="1250152"/>
                  <a:pt x="3406587" y="1267833"/>
                </a:cubicBezTo>
                <a:cubicBezTo>
                  <a:pt x="3304193" y="1285514"/>
                  <a:pt x="3169365" y="1244137"/>
                  <a:pt x="3098512" y="1267833"/>
                </a:cubicBezTo>
                <a:cubicBezTo>
                  <a:pt x="3027659" y="1291529"/>
                  <a:pt x="2902546" y="1267688"/>
                  <a:pt x="2790438" y="1267833"/>
                </a:cubicBezTo>
                <a:cubicBezTo>
                  <a:pt x="2678330" y="1267978"/>
                  <a:pt x="2568884" y="1251714"/>
                  <a:pt x="2482363" y="1267833"/>
                </a:cubicBezTo>
                <a:cubicBezTo>
                  <a:pt x="2395842" y="1283952"/>
                  <a:pt x="2005125" y="1185994"/>
                  <a:pt x="1795120" y="1267833"/>
                </a:cubicBezTo>
                <a:cubicBezTo>
                  <a:pt x="1585115" y="1349672"/>
                  <a:pt x="1616277" y="1243082"/>
                  <a:pt x="1487046" y="1267833"/>
                </a:cubicBezTo>
                <a:cubicBezTo>
                  <a:pt x="1357815" y="1292584"/>
                  <a:pt x="1281203" y="1267268"/>
                  <a:pt x="1178972" y="1267833"/>
                </a:cubicBezTo>
                <a:cubicBezTo>
                  <a:pt x="1076741" y="1268398"/>
                  <a:pt x="901835" y="1238063"/>
                  <a:pt x="633917" y="1267833"/>
                </a:cubicBezTo>
                <a:cubicBezTo>
                  <a:pt x="285514" y="1277777"/>
                  <a:pt x="4593" y="997989"/>
                  <a:pt x="0" y="633916"/>
                </a:cubicBezTo>
                <a:lnTo>
                  <a:pt x="0" y="633917"/>
                </a:lnTo>
                <a:close/>
              </a:path>
            </a:pathLst>
          </a:custGeom>
          <a:solidFill>
            <a:schemeClr val="accent5">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E802E5E-BFCF-D159-A905-C0A8203BD8C8}"/>
              </a:ext>
            </a:extLst>
          </p:cNvPr>
          <p:cNvSpPr txBox="1"/>
          <p:nvPr/>
        </p:nvSpPr>
        <p:spPr>
          <a:xfrm>
            <a:off x="1364729" y="80551"/>
            <a:ext cx="10425110" cy="1323439"/>
          </a:xfrm>
          <a:prstGeom prst="rect">
            <a:avLst/>
          </a:prstGeom>
          <a:noFill/>
        </p:spPr>
        <p:txBody>
          <a:bodyPr wrap="square" rtlCol="0">
            <a:spAutoFit/>
          </a:bodyPr>
          <a:lstStyle/>
          <a:p>
            <a:r>
              <a:rPr lang="en-US" sz="4000" b="1"/>
              <a:t>Theo em, giọng đọc của người dẫn truyện trong đoạn 2 như thế nào?</a:t>
            </a:r>
          </a:p>
        </p:txBody>
      </p:sp>
    </p:spTree>
    <p:extLst>
      <p:ext uri="{BB962C8B-B14F-4D97-AF65-F5344CB8AC3E}">
        <p14:creationId xmlns:p14="http://schemas.microsoft.com/office/powerpoint/2010/main" val="280286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5" presetClass="entr" presetSubtype="5"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down)">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2" presetID="5" presetClass="entr" presetSubtype="5"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623B272-FB96-874A-EB11-0E9C6B7BC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987" y="1"/>
            <a:ext cx="8581868" cy="6857999"/>
          </a:xfrm>
          <a:prstGeom prst="rect">
            <a:avLst/>
          </a:prstGeom>
        </p:spPr>
      </p:pic>
    </p:spTree>
    <p:extLst>
      <p:ext uri="{BB962C8B-B14F-4D97-AF65-F5344CB8AC3E}">
        <p14:creationId xmlns:p14="http://schemas.microsoft.com/office/powerpoint/2010/main" val="1469582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pic>
        <p:nvPicPr>
          <p:cNvPr id="8194" name="Picture 2" descr="Cú Clip nghệ thuật, Giáo viên, đồ họa Véc tơ Hoạ - cú png tải về - Miễn phí  trong suốt Con Chim png Tải về.">
            <a:extLst>
              <a:ext uri="{FF2B5EF4-FFF2-40B4-BE49-F238E27FC236}">
                <a16:creationId xmlns:a16="http://schemas.microsoft.com/office/drawing/2014/main" xmlns="" id="{8FB88CC8-41B5-78DA-E4C3-123A8427846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6" b="96486" l="1000" r="98000">
                        <a14:foregroundMark x1="28444" y1="1486" x2="36222" y2="24324"/>
                        <a14:foregroundMark x1="12000" y1="25270" x2="17444" y2="54459"/>
                        <a14:foregroundMark x1="14778" y1="20541" x2="23111" y2="42568"/>
                        <a14:foregroundMark x1="17667" y1="24595" x2="20000" y2="39730"/>
                        <a14:foregroundMark x1="18333" y1="21757" x2="8111" y2="35135"/>
                        <a14:foregroundMark x1="14333" y1="8919" x2="14333" y2="8919"/>
                        <a14:foregroundMark x1="15333" y1="4865" x2="15444" y2="12162"/>
                        <a14:foregroundMark x1="15444" y1="12162" x2="16000" y2="14189"/>
                        <a14:foregroundMark x1="29111" y1="29865" x2="28667" y2="49324"/>
                        <a14:foregroundMark x1="9333" y1="41216" x2="9333" y2="41216"/>
                        <a14:foregroundMark x1="19111" y1="42027" x2="17222" y2="54189"/>
                        <a14:foregroundMark x1="94444" y1="24054" x2="94444" y2="24054"/>
                        <a14:foregroundMark x1="98222" y1="18784" x2="98222" y2="18784"/>
                        <a14:foregroundMark x1="2444" y1="59730" x2="2444" y2="59730"/>
                        <a14:foregroundMark x1="1222" y1="59730" x2="1222" y2="59730"/>
                        <a14:foregroundMark x1="12000" y1="93919" x2="12000" y2="93919"/>
                        <a14:foregroundMark x1="32444" y1="94730" x2="32444" y2="94730"/>
                        <a14:foregroundMark x1="16000" y1="96486" x2="16000" y2="96486"/>
                      </a14:backgroundRemoval>
                    </a14:imgEffect>
                  </a14:imgLayer>
                </a14:imgProps>
              </a:ext>
              <a:ext uri="{28A0092B-C50C-407E-A947-70E740481C1C}">
                <a14:useLocalDpi xmlns:a14="http://schemas.microsoft.com/office/drawing/2010/main" val="0"/>
              </a:ext>
            </a:extLst>
          </a:blip>
          <a:srcRect/>
          <a:stretch>
            <a:fillRect/>
          </a:stretch>
        </p:blipFill>
        <p:spPr bwMode="auto">
          <a:xfrm>
            <a:off x="987285" y="1631302"/>
            <a:ext cx="3366054" cy="27676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CD383C95-3877-9B65-1E10-2D875EB90B10}"/>
              </a:ext>
            </a:extLst>
          </p:cNvPr>
          <p:cNvGrpSpPr/>
          <p:nvPr/>
        </p:nvGrpSpPr>
        <p:grpSpPr>
          <a:xfrm>
            <a:off x="5178557" y="792928"/>
            <a:ext cx="5140655" cy="2554545"/>
            <a:chOff x="1971455" y="130908"/>
            <a:chExt cx="9919681" cy="2554545"/>
          </a:xfrm>
        </p:grpSpPr>
        <p:sp>
          <p:nvSpPr>
            <p:cNvPr id="11" name="TextBox 10">
              <a:extLst>
                <a:ext uri="{FF2B5EF4-FFF2-40B4-BE49-F238E27FC236}">
                  <a16:creationId xmlns:a16="http://schemas.microsoft.com/office/drawing/2014/main" xmlns="" id="{2F9E9D26-C456-97F9-003A-B1A9064D0A9D}"/>
                </a:ext>
              </a:extLst>
            </p:cNvPr>
            <p:cNvSpPr txBox="1"/>
            <p:nvPr/>
          </p:nvSpPr>
          <p:spPr>
            <a:xfrm>
              <a:off x="1971455" y="130908"/>
              <a:ext cx="9919681" cy="2554545"/>
            </a:xfrm>
            <a:prstGeom prst="rect">
              <a:avLst/>
            </a:prstGeom>
            <a:noFill/>
          </p:spPr>
          <p:txBody>
            <a:bodyPr wrap="square" rtlCol="0">
              <a:spAutoFit/>
            </a:bodyPr>
            <a:lstStyle/>
            <a:p>
              <a:pPr algn="ctr"/>
              <a:r>
                <a:rPr lang="en-US" sz="8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LẮNG NGHE ĐỌC MẪU</a:t>
              </a:r>
            </a:p>
          </p:txBody>
        </p:sp>
        <p:sp>
          <p:nvSpPr>
            <p:cNvPr id="12" name="TextBox 11">
              <a:extLst>
                <a:ext uri="{FF2B5EF4-FFF2-40B4-BE49-F238E27FC236}">
                  <a16:creationId xmlns:a16="http://schemas.microsoft.com/office/drawing/2014/main" xmlns="" id="{5376FF29-5D48-F151-0C05-167EEAD1D8B1}"/>
                </a:ext>
              </a:extLst>
            </p:cNvPr>
            <p:cNvSpPr txBox="1"/>
            <p:nvPr/>
          </p:nvSpPr>
          <p:spPr>
            <a:xfrm>
              <a:off x="1971455" y="130908"/>
              <a:ext cx="9799703" cy="2554545"/>
            </a:xfrm>
            <a:prstGeom prst="rect">
              <a:avLst/>
            </a:prstGeom>
            <a:noFill/>
          </p:spPr>
          <p:txBody>
            <a:bodyPr wrap="square" rtlCol="0">
              <a:spAutoFit/>
            </a:bodyPr>
            <a:lstStyle/>
            <a:p>
              <a:pPr algn="ctr"/>
              <a:r>
                <a:rPr lang="en-US" sz="8000" dirty="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8000" dirty="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Ắ</a:t>
              </a:r>
              <a:r>
                <a:rPr lang="en-US" sz="8000" dirty="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N</a:t>
              </a:r>
              <a:r>
                <a:rPr lang="en-US" sz="8000" dirty="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G </a:t>
              </a:r>
              <a:r>
                <a:rPr lang="en-US" sz="8000" dirty="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8000" dirty="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G</a:t>
              </a:r>
              <a:r>
                <a:rPr lang="en-US" sz="8000" dirty="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H</a:t>
              </a:r>
              <a:r>
                <a:rPr lang="en-US" sz="8000" dirty="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E</a:t>
              </a:r>
              <a:r>
                <a:rPr lang="en-US" sz="8000" dirty="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 </a:t>
              </a:r>
              <a:r>
                <a:rPr lang="en-US" sz="8000" dirty="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Đ</a:t>
              </a:r>
              <a:r>
                <a:rPr lang="en-US" sz="8000" dirty="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Ọ</a:t>
              </a:r>
              <a:r>
                <a:rPr lang="en-US" sz="8000" dirty="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C </a:t>
              </a:r>
              <a:r>
                <a:rPr lang="en-US" sz="8000" dirty="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M</a:t>
              </a:r>
              <a:r>
                <a:rPr lang="en-US" sz="8000" dirty="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Ẫ</a:t>
              </a:r>
              <a:r>
                <a:rPr lang="en-US" sz="8000" dirty="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U</a:t>
              </a:r>
            </a:p>
          </p:txBody>
        </p:sp>
      </p:grpSp>
    </p:spTree>
    <p:extLst>
      <p:ext uri="{BB962C8B-B14F-4D97-AF65-F5344CB8AC3E}">
        <p14:creationId xmlns:p14="http://schemas.microsoft.com/office/powerpoint/2010/main" val="413557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xmlns="" id="{F805083C-28F7-9CD6-1544-51E1316DFBAC}"/>
              </a:ext>
            </a:extLst>
          </p:cNvPr>
          <p:cNvPicPr>
            <a:picLocks noChangeAspect="1"/>
          </p:cNvPicPr>
          <p:nvPr/>
        </p:nvPicPr>
        <p:blipFill>
          <a:blip r:embed="rId5"/>
          <a:stretch>
            <a:fillRect/>
          </a:stretch>
        </p:blipFill>
        <p:spPr>
          <a:xfrm>
            <a:off x="0" y="2054352"/>
            <a:ext cx="12192000" cy="2749296"/>
          </a:xfrm>
          <a:prstGeom prst="rect">
            <a:avLst/>
          </a:prstGeom>
        </p:spPr>
      </p:pic>
      <p:sp>
        <p:nvSpPr>
          <p:cNvPr id="7" name="Rectangle: Rounded Corners 6">
            <a:extLst>
              <a:ext uri="{FF2B5EF4-FFF2-40B4-BE49-F238E27FC236}">
                <a16:creationId xmlns:a16="http://schemas.microsoft.com/office/drawing/2014/main" xmlns="" id="{74B9328B-0D1D-BD98-E91E-9F641CF03AE4}"/>
              </a:ext>
            </a:extLst>
          </p:cNvPr>
          <p:cNvSpPr/>
          <p:nvPr/>
        </p:nvSpPr>
        <p:spPr>
          <a:xfrm>
            <a:off x="69955" y="124157"/>
            <a:ext cx="12052091" cy="6622214"/>
          </a:xfrm>
          <a:prstGeom prst="roundRect">
            <a:avLst>
              <a:gd name="adj" fmla="val 10987"/>
            </a:avLst>
          </a:prstGeom>
          <a:solidFill>
            <a:schemeClr val="bg1">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5253887-63EA-D69F-8DB7-3F182F17068A}"/>
              </a:ext>
            </a:extLst>
          </p:cNvPr>
          <p:cNvSpPr txBox="1"/>
          <p:nvPr/>
        </p:nvSpPr>
        <p:spPr>
          <a:xfrm>
            <a:off x="341025" y="244079"/>
            <a:ext cx="11509949" cy="6945748"/>
          </a:xfrm>
          <a:prstGeom prst="rect">
            <a:avLst/>
          </a:prstGeom>
          <a:noFill/>
        </p:spPr>
        <p:txBody>
          <a:bodyPr wrap="square" rtlCol="0">
            <a:spAutoFit/>
          </a:bodyPr>
          <a:lstStyle/>
          <a:p>
            <a:pPr algn="just">
              <a:lnSpc>
                <a:spcPct val="150000"/>
              </a:lnSpc>
            </a:pPr>
            <a:r>
              <a:rPr lang="en-US" sz="3000"/>
              <a:t>	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  Sum vầy muôn loài quả khác mang bóng dáng miền quê yêu thương.  Bãi bờ Nam Bộ đậm vị phù sa trong mùi bưởi Biên Hòa.  Lặng lờ Hương Giang phảng phất hương khói trên cành quýt Hương Cần nhỏ nhắn và quả thanh trà tròn xinh xứ Huế.</a:t>
            </a:r>
          </a:p>
          <a:p>
            <a:pPr algn="just">
              <a:lnSpc>
                <a:spcPct val="150000"/>
              </a:lnSpc>
            </a:pPr>
            <a:endParaRPr lang="en-US" sz="3000"/>
          </a:p>
        </p:txBody>
      </p:sp>
      <p:cxnSp>
        <p:nvCxnSpPr>
          <p:cNvPr id="11" name="Straight Connector 10">
            <a:extLst>
              <a:ext uri="{FF2B5EF4-FFF2-40B4-BE49-F238E27FC236}">
                <a16:creationId xmlns:a16="http://schemas.microsoft.com/office/drawing/2014/main" xmlns="" id="{180A90FD-031B-1D64-F1F4-9FA44BD04C38}"/>
              </a:ext>
            </a:extLst>
          </p:cNvPr>
          <p:cNvCxnSpPr>
            <a:cxnSpLocks/>
          </p:cNvCxnSpPr>
          <p:nvPr/>
        </p:nvCxnSpPr>
        <p:spPr>
          <a:xfrm flipH="1">
            <a:off x="9421156" y="390205"/>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B87B1145-312A-2598-AB8E-108FA960148A}"/>
              </a:ext>
            </a:extLst>
          </p:cNvPr>
          <p:cNvGrpSpPr/>
          <p:nvPr/>
        </p:nvGrpSpPr>
        <p:grpSpPr>
          <a:xfrm>
            <a:off x="4374566" y="1036484"/>
            <a:ext cx="246661" cy="549802"/>
            <a:chOff x="1991426" y="2764020"/>
            <a:chExt cx="246661" cy="549802"/>
          </a:xfrm>
        </p:grpSpPr>
        <p:cxnSp>
          <p:nvCxnSpPr>
            <p:cNvPr id="13" name="Straight Connector 12">
              <a:extLst>
                <a:ext uri="{FF2B5EF4-FFF2-40B4-BE49-F238E27FC236}">
                  <a16:creationId xmlns:a16="http://schemas.microsoft.com/office/drawing/2014/main" xmlns="" id="{B5782205-55BE-70D4-D516-3EC4AECAFE61}"/>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CBF0D1B-1C50-0914-B247-0E25C1C9F471}"/>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xmlns="" id="{0BC4CA76-870F-1B11-FFA6-51DBECA52119}"/>
              </a:ext>
            </a:extLst>
          </p:cNvPr>
          <p:cNvCxnSpPr>
            <a:cxnSpLocks/>
          </p:cNvCxnSpPr>
          <p:nvPr/>
        </p:nvCxnSpPr>
        <p:spPr>
          <a:xfrm flipH="1">
            <a:off x="7729766" y="1036484"/>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C27AF2E-1B2F-A9DB-5777-907A54106931}"/>
              </a:ext>
            </a:extLst>
          </p:cNvPr>
          <p:cNvCxnSpPr>
            <a:cxnSpLocks/>
          </p:cNvCxnSpPr>
          <p:nvPr/>
        </p:nvCxnSpPr>
        <p:spPr>
          <a:xfrm flipH="1">
            <a:off x="1091622" y="1742724"/>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5B87B576-7CC3-0220-29CE-2969E9F91E2A}"/>
              </a:ext>
            </a:extLst>
          </p:cNvPr>
          <p:cNvGrpSpPr/>
          <p:nvPr/>
        </p:nvGrpSpPr>
        <p:grpSpPr>
          <a:xfrm>
            <a:off x="4127905" y="1742724"/>
            <a:ext cx="246661" cy="549802"/>
            <a:chOff x="1991426" y="2764020"/>
            <a:chExt cx="246661" cy="549802"/>
          </a:xfrm>
        </p:grpSpPr>
        <p:cxnSp>
          <p:nvCxnSpPr>
            <p:cNvPr id="18" name="Straight Connector 17">
              <a:extLst>
                <a:ext uri="{FF2B5EF4-FFF2-40B4-BE49-F238E27FC236}">
                  <a16:creationId xmlns:a16="http://schemas.microsoft.com/office/drawing/2014/main" xmlns="" id="{524B2127-45BD-C971-18D5-93B78069735B}"/>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E1E0336-489C-7279-4F62-9CEBBE55B563}"/>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4959D2B6-152B-A099-2FFA-FFEA61D7DC86}"/>
              </a:ext>
            </a:extLst>
          </p:cNvPr>
          <p:cNvGrpSpPr/>
          <p:nvPr/>
        </p:nvGrpSpPr>
        <p:grpSpPr>
          <a:xfrm>
            <a:off x="6913459" y="1755645"/>
            <a:ext cx="246661" cy="549802"/>
            <a:chOff x="1991426" y="2764020"/>
            <a:chExt cx="246661" cy="549802"/>
          </a:xfrm>
        </p:grpSpPr>
        <p:cxnSp>
          <p:nvCxnSpPr>
            <p:cNvPr id="21" name="Straight Connector 20">
              <a:extLst>
                <a:ext uri="{FF2B5EF4-FFF2-40B4-BE49-F238E27FC236}">
                  <a16:creationId xmlns:a16="http://schemas.microsoft.com/office/drawing/2014/main" xmlns="" id="{1DC81CB5-6363-F09D-A3C8-7531E97FCDD0}"/>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AFB5D114-2470-783B-EB01-1D4E6656BBC6}"/>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B42DBD53-A22C-4B43-411A-9D4D945C2411}"/>
              </a:ext>
            </a:extLst>
          </p:cNvPr>
          <p:cNvGrpSpPr/>
          <p:nvPr/>
        </p:nvGrpSpPr>
        <p:grpSpPr>
          <a:xfrm>
            <a:off x="10768585" y="1755645"/>
            <a:ext cx="246661" cy="549802"/>
            <a:chOff x="1991426" y="2764020"/>
            <a:chExt cx="246661" cy="549802"/>
          </a:xfrm>
        </p:grpSpPr>
        <p:cxnSp>
          <p:nvCxnSpPr>
            <p:cNvPr id="24" name="Straight Connector 23">
              <a:extLst>
                <a:ext uri="{FF2B5EF4-FFF2-40B4-BE49-F238E27FC236}">
                  <a16:creationId xmlns:a16="http://schemas.microsoft.com/office/drawing/2014/main" xmlns="" id="{7C270446-8AE1-7A5C-7A74-109D4B4019F3}"/>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73595D3-F9D7-BC22-80E0-7F9E03DCAA18}"/>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xmlns="" id="{DE5F55A1-12C2-DE0D-334E-69C97E8F03B6}"/>
              </a:ext>
            </a:extLst>
          </p:cNvPr>
          <p:cNvCxnSpPr>
            <a:cxnSpLocks/>
          </p:cNvCxnSpPr>
          <p:nvPr/>
        </p:nvCxnSpPr>
        <p:spPr>
          <a:xfrm flipH="1">
            <a:off x="1333284" y="2455348"/>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A7EDD6D-AF5F-B4A9-7C1B-19715F30E906}"/>
              </a:ext>
            </a:extLst>
          </p:cNvPr>
          <p:cNvCxnSpPr>
            <a:cxnSpLocks/>
          </p:cNvCxnSpPr>
          <p:nvPr/>
        </p:nvCxnSpPr>
        <p:spPr>
          <a:xfrm flipH="1">
            <a:off x="3643588" y="2466591"/>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47C74BD-3993-4362-D6F3-3842CF57F278}"/>
              </a:ext>
            </a:extLst>
          </p:cNvPr>
          <p:cNvCxnSpPr>
            <a:cxnSpLocks/>
          </p:cNvCxnSpPr>
          <p:nvPr/>
        </p:nvCxnSpPr>
        <p:spPr>
          <a:xfrm flipH="1">
            <a:off x="1064439" y="3167151"/>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xmlns="" id="{DEE190B3-034C-7D59-3C6B-C42B8317305E}"/>
              </a:ext>
            </a:extLst>
          </p:cNvPr>
          <p:cNvGrpSpPr/>
          <p:nvPr/>
        </p:nvGrpSpPr>
        <p:grpSpPr>
          <a:xfrm>
            <a:off x="8849689" y="3146475"/>
            <a:ext cx="246661" cy="549802"/>
            <a:chOff x="1991426" y="2764020"/>
            <a:chExt cx="246661" cy="549802"/>
          </a:xfrm>
        </p:grpSpPr>
        <p:cxnSp>
          <p:nvCxnSpPr>
            <p:cNvPr id="30" name="Straight Connector 29">
              <a:extLst>
                <a:ext uri="{FF2B5EF4-FFF2-40B4-BE49-F238E27FC236}">
                  <a16:creationId xmlns:a16="http://schemas.microsoft.com/office/drawing/2014/main" xmlns="" id="{41DCD8C0-DB26-34F9-F242-126E1AC440B3}"/>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D40A18D-3BB3-8E34-547D-7D067E96037F}"/>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xmlns="" id="{2ED7799A-64DB-1F39-1E8C-33078DD34C50}"/>
              </a:ext>
            </a:extLst>
          </p:cNvPr>
          <p:cNvGrpSpPr/>
          <p:nvPr/>
        </p:nvGrpSpPr>
        <p:grpSpPr>
          <a:xfrm>
            <a:off x="4093070" y="3791171"/>
            <a:ext cx="246661" cy="549802"/>
            <a:chOff x="1991426" y="2764020"/>
            <a:chExt cx="246661" cy="549802"/>
          </a:xfrm>
        </p:grpSpPr>
        <p:cxnSp>
          <p:nvCxnSpPr>
            <p:cNvPr id="33" name="Straight Connector 32">
              <a:extLst>
                <a:ext uri="{FF2B5EF4-FFF2-40B4-BE49-F238E27FC236}">
                  <a16:creationId xmlns:a16="http://schemas.microsoft.com/office/drawing/2014/main" xmlns="" id="{C26D7FCB-FB60-07C1-A87F-22B0A2D7B517}"/>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946DD96-D828-5B80-BF34-FAFE73209D47}"/>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xmlns="" id="{E692C3AF-2915-F528-D45A-A4F2A7D0C821}"/>
              </a:ext>
            </a:extLst>
          </p:cNvPr>
          <p:cNvGrpSpPr/>
          <p:nvPr/>
        </p:nvGrpSpPr>
        <p:grpSpPr>
          <a:xfrm>
            <a:off x="4059539" y="4534624"/>
            <a:ext cx="246661" cy="549802"/>
            <a:chOff x="1991426" y="2764020"/>
            <a:chExt cx="246661" cy="549802"/>
          </a:xfrm>
        </p:grpSpPr>
        <p:cxnSp>
          <p:nvCxnSpPr>
            <p:cNvPr id="38" name="Straight Connector 37">
              <a:extLst>
                <a:ext uri="{FF2B5EF4-FFF2-40B4-BE49-F238E27FC236}">
                  <a16:creationId xmlns:a16="http://schemas.microsoft.com/office/drawing/2014/main" xmlns="" id="{CADB30CD-CA5E-EE5A-3EEA-D911F1283B84}"/>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F2B5A187-BB94-F196-1DA2-F41F0741842D}"/>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xmlns="" id="{D21F1ABE-771A-10C8-010B-E380092C4139}"/>
              </a:ext>
            </a:extLst>
          </p:cNvPr>
          <p:cNvGrpSpPr/>
          <p:nvPr/>
        </p:nvGrpSpPr>
        <p:grpSpPr>
          <a:xfrm>
            <a:off x="1942376" y="5137839"/>
            <a:ext cx="246661" cy="549802"/>
            <a:chOff x="1991426" y="2764020"/>
            <a:chExt cx="246661" cy="549802"/>
          </a:xfrm>
        </p:grpSpPr>
        <p:cxnSp>
          <p:nvCxnSpPr>
            <p:cNvPr id="41" name="Straight Connector 40">
              <a:extLst>
                <a:ext uri="{FF2B5EF4-FFF2-40B4-BE49-F238E27FC236}">
                  <a16:creationId xmlns:a16="http://schemas.microsoft.com/office/drawing/2014/main" xmlns="" id="{EC3F2986-DA2C-43D8-0873-F63321F39CEE}"/>
                </a:ext>
              </a:extLst>
            </p:cNvPr>
            <p:cNvCxnSpPr>
              <a:cxnSpLocks/>
            </p:cNvCxnSpPr>
            <p:nvPr/>
          </p:nvCxnSpPr>
          <p:spPr>
            <a:xfrm flipH="1">
              <a:off x="199142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3654040B-E096-C432-8A6E-7A9819B0B673}"/>
                </a:ext>
              </a:extLst>
            </p:cNvPr>
            <p:cNvCxnSpPr>
              <a:cxnSpLocks/>
            </p:cNvCxnSpPr>
            <p:nvPr/>
          </p:nvCxnSpPr>
          <p:spPr>
            <a:xfrm flipH="1">
              <a:off x="2101356" y="276402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xmlns="" id="{A44E3EE1-AB57-BC03-44BC-9DDC251B1459}"/>
              </a:ext>
            </a:extLst>
          </p:cNvPr>
          <p:cNvCxnSpPr>
            <a:cxnSpLocks/>
          </p:cNvCxnSpPr>
          <p:nvPr/>
        </p:nvCxnSpPr>
        <p:spPr>
          <a:xfrm flipH="1">
            <a:off x="3711953" y="5881670"/>
            <a:ext cx="136731" cy="549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1DBF10B4-CC3D-BB24-DB1F-22BE78A531D9}"/>
              </a:ext>
            </a:extLst>
          </p:cNvPr>
          <p:cNvCxnSpPr>
            <a:cxnSpLocks/>
          </p:cNvCxnSpPr>
          <p:nvPr/>
        </p:nvCxnSpPr>
        <p:spPr>
          <a:xfrm flipH="1">
            <a:off x="2964873" y="862037"/>
            <a:ext cx="1231397"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xmlns="" id="{FA8F56E5-8E18-A90A-4AFE-508113E7070F}"/>
              </a:ext>
            </a:extLst>
          </p:cNvPr>
          <p:cNvCxnSpPr>
            <a:cxnSpLocks/>
          </p:cNvCxnSpPr>
          <p:nvPr/>
        </p:nvCxnSpPr>
        <p:spPr>
          <a:xfrm flipH="1">
            <a:off x="11291391" y="862037"/>
            <a:ext cx="461059"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xmlns="" id="{29512E59-2378-5E2D-56DE-8C0130D068A4}"/>
              </a:ext>
            </a:extLst>
          </p:cNvPr>
          <p:cNvCxnSpPr>
            <a:cxnSpLocks/>
          </p:cNvCxnSpPr>
          <p:nvPr/>
        </p:nvCxnSpPr>
        <p:spPr>
          <a:xfrm flipH="1">
            <a:off x="434699" y="1586286"/>
            <a:ext cx="1865788" cy="13003"/>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xmlns="" id="{67CA9A95-BB6B-0FAA-37C3-E8E6DDEA7340}"/>
              </a:ext>
            </a:extLst>
          </p:cNvPr>
          <p:cNvCxnSpPr>
            <a:cxnSpLocks/>
          </p:cNvCxnSpPr>
          <p:nvPr/>
        </p:nvCxnSpPr>
        <p:spPr>
          <a:xfrm flipH="1">
            <a:off x="4965680" y="1586286"/>
            <a:ext cx="1368348"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55" name="Straight Connector 54">
            <a:extLst>
              <a:ext uri="{FF2B5EF4-FFF2-40B4-BE49-F238E27FC236}">
                <a16:creationId xmlns:a16="http://schemas.microsoft.com/office/drawing/2014/main" xmlns="" id="{14E53BEE-49CC-BC20-1E58-6E7EB386D6ED}"/>
              </a:ext>
            </a:extLst>
          </p:cNvPr>
          <p:cNvCxnSpPr>
            <a:cxnSpLocks/>
          </p:cNvCxnSpPr>
          <p:nvPr/>
        </p:nvCxnSpPr>
        <p:spPr>
          <a:xfrm flipH="1">
            <a:off x="7888347" y="1583615"/>
            <a:ext cx="1601174"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58" name="Straight Connector 57">
            <a:extLst>
              <a:ext uri="{FF2B5EF4-FFF2-40B4-BE49-F238E27FC236}">
                <a16:creationId xmlns:a16="http://schemas.microsoft.com/office/drawing/2014/main" xmlns="" id="{0D980CEB-17D9-3D84-7DB3-A4F4E25C36D4}"/>
              </a:ext>
            </a:extLst>
          </p:cNvPr>
          <p:cNvCxnSpPr>
            <a:cxnSpLocks/>
          </p:cNvCxnSpPr>
          <p:nvPr/>
        </p:nvCxnSpPr>
        <p:spPr>
          <a:xfrm flipH="1">
            <a:off x="11291391" y="1583615"/>
            <a:ext cx="527901"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60" name="Straight Connector 59">
            <a:extLst>
              <a:ext uri="{FF2B5EF4-FFF2-40B4-BE49-F238E27FC236}">
                <a16:creationId xmlns:a16="http://schemas.microsoft.com/office/drawing/2014/main" xmlns="" id="{E5FC0C20-7E11-0BDD-DCFB-84A808876D02}"/>
              </a:ext>
            </a:extLst>
          </p:cNvPr>
          <p:cNvCxnSpPr>
            <a:cxnSpLocks/>
          </p:cNvCxnSpPr>
          <p:nvPr/>
        </p:nvCxnSpPr>
        <p:spPr>
          <a:xfrm flipH="1">
            <a:off x="434699" y="2292526"/>
            <a:ext cx="629740"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62" name="Straight Connector 61">
            <a:extLst>
              <a:ext uri="{FF2B5EF4-FFF2-40B4-BE49-F238E27FC236}">
                <a16:creationId xmlns:a16="http://schemas.microsoft.com/office/drawing/2014/main" xmlns="" id="{0EA71DF6-6CFA-86A3-5DDD-8049418E816B}"/>
              </a:ext>
            </a:extLst>
          </p:cNvPr>
          <p:cNvCxnSpPr>
            <a:cxnSpLocks/>
          </p:cNvCxnSpPr>
          <p:nvPr/>
        </p:nvCxnSpPr>
        <p:spPr>
          <a:xfrm flipH="1">
            <a:off x="1258201" y="2292526"/>
            <a:ext cx="1252524"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64" name="Straight Connector 63">
            <a:extLst>
              <a:ext uri="{FF2B5EF4-FFF2-40B4-BE49-F238E27FC236}">
                <a16:creationId xmlns:a16="http://schemas.microsoft.com/office/drawing/2014/main" xmlns="" id="{848B7F1E-2ECF-2108-3FFB-3A907C9EF350}"/>
              </a:ext>
            </a:extLst>
          </p:cNvPr>
          <p:cNvCxnSpPr>
            <a:cxnSpLocks/>
          </p:cNvCxnSpPr>
          <p:nvPr/>
        </p:nvCxnSpPr>
        <p:spPr>
          <a:xfrm flipH="1">
            <a:off x="4357946" y="2291063"/>
            <a:ext cx="2391599"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xmlns="" id="{369688E3-53BB-9C75-702E-2D22A37616FA}"/>
              </a:ext>
            </a:extLst>
          </p:cNvPr>
          <p:cNvCxnSpPr>
            <a:cxnSpLocks/>
          </p:cNvCxnSpPr>
          <p:nvPr/>
        </p:nvCxnSpPr>
        <p:spPr>
          <a:xfrm flipH="1">
            <a:off x="1985617" y="3001344"/>
            <a:ext cx="629740"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67" name="Straight Connector 66">
            <a:extLst>
              <a:ext uri="{FF2B5EF4-FFF2-40B4-BE49-F238E27FC236}">
                <a16:creationId xmlns:a16="http://schemas.microsoft.com/office/drawing/2014/main" xmlns="" id="{F286AE43-CE45-75D1-D6DC-81BEA0CEE752}"/>
              </a:ext>
            </a:extLst>
          </p:cNvPr>
          <p:cNvCxnSpPr>
            <a:cxnSpLocks/>
          </p:cNvCxnSpPr>
          <p:nvPr/>
        </p:nvCxnSpPr>
        <p:spPr>
          <a:xfrm flipH="1">
            <a:off x="7361695" y="2981590"/>
            <a:ext cx="1152914"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69" name="Straight Connector 68">
            <a:extLst>
              <a:ext uri="{FF2B5EF4-FFF2-40B4-BE49-F238E27FC236}">
                <a16:creationId xmlns:a16="http://schemas.microsoft.com/office/drawing/2014/main" xmlns="" id="{4065C55D-8EF7-2F49-2333-113F26DD21C7}"/>
              </a:ext>
            </a:extLst>
          </p:cNvPr>
          <p:cNvCxnSpPr>
            <a:cxnSpLocks/>
          </p:cNvCxnSpPr>
          <p:nvPr/>
        </p:nvCxnSpPr>
        <p:spPr>
          <a:xfrm flipH="1">
            <a:off x="3769880" y="3691008"/>
            <a:ext cx="2391599"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70" name="Straight Connector 69">
            <a:extLst>
              <a:ext uri="{FF2B5EF4-FFF2-40B4-BE49-F238E27FC236}">
                <a16:creationId xmlns:a16="http://schemas.microsoft.com/office/drawing/2014/main" xmlns="" id="{A2AA6441-683D-34DC-5CCE-BDFC0F5E4681}"/>
              </a:ext>
            </a:extLst>
          </p:cNvPr>
          <p:cNvCxnSpPr>
            <a:cxnSpLocks/>
          </p:cNvCxnSpPr>
          <p:nvPr/>
        </p:nvCxnSpPr>
        <p:spPr>
          <a:xfrm flipH="1">
            <a:off x="434699" y="4340973"/>
            <a:ext cx="1617607"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72" name="Straight Connector 71">
            <a:extLst>
              <a:ext uri="{FF2B5EF4-FFF2-40B4-BE49-F238E27FC236}">
                <a16:creationId xmlns:a16="http://schemas.microsoft.com/office/drawing/2014/main" xmlns="" id="{2258AFC2-96DC-CDA0-CDB1-7A67A0941223}"/>
              </a:ext>
            </a:extLst>
          </p:cNvPr>
          <p:cNvCxnSpPr>
            <a:cxnSpLocks/>
          </p:cNvCxnSpPr>
          <p:nvPr/>
        </p:nvCxnSpPr>
        <p:spPr>
          <a:xfrm flipH="1">
            <a:off x="2688593" y="4340973"/>
            <a:ext cx="1081287"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74" name="Straight Connector 73">
            <a:extLst>
              <a:ext uri="{FF2B5EF4-FFF2-40B4-BE49-F238E27FC236}">
                <a16:creationId xmlns:a16="http://schemas.microsoft.com/office/drawing/2014/main" xmlns="" id="{73470ED1-B996-D7F1-C8F1-056C20E5EFCA}"/>
              </a:ext>
            </a:extLst>
          </p:cNvPr>
          <p:cNvCxnSpPr>
            <a:cxnSpLocks/>
          </p:cNvCxnSpPr>
          <p:nvPr/>
        </p:nvCxnSpPr>
        <p:spPr>
          <a:xfrm flipH="1">
            <a:off x="4374566" y="4339838"/>
            <a:ext cx="1275288"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76" name="Straight Connector 75">
            <a:extLst>
              <a:ext uri="{FF2B5EF4-FFF2-40B4-BE49-F238E27FC236}">
                <a16:creationId xmlns:a16="http://schemas.microsoft.com/office/drawing/2014/main" xmlns="" id="{D3222809-5DDC-A210-9027-8A2FCB243BDA}"/>
              </a:ext>
            </a:extLst>
          </p:cNvPr>
          <p:cNvCxnSpPr>
            <a:cxnSpLocks/>
          </p:cNvCxnSpPr>
          <p:nvPr/>
        </p:nvCxnSpPr>
        <p:spPr>
          <a:xfrm flipH="1">
            <a:off x="420852" y="5068105"/>
            <a:ext cx="3427832"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79" name="Straight Connector 78">
            <a:extLst>
              <a:ext uri="{FF2B5EF4-FFF2-40B4-BE49-F238E27FC236}">
                <a16:creationId xmlns:a16="http://schemas.microsoft.com/office/drawing/2014/main" xmlns="" id="{746E520D-2910-45E8-8095-9B8E5145C144}"/>
              </a:ext>
            </a:extLst>
          </p:cNvPr>
          <p:cNvCxnSpPr>
            <a:cxnSpLocks/>
          </p:cNvCxnSpPr>
          <p:nvPr/>
        </p:nvCxnSpPr>
        <p:spPr>
          <a:xfrm flipH="1">
            <a:off x="6891993" y="5065681"/>
            <a:ext cx="2329499"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81" name="Straight Connector 80">
            <a:extLst>
              <a:ext uri="{FF2B5EF4-FFF2-40B4-BE49-F238E27FC236}">
                <a16:creationId xmlns:a16="http://schemas.microsoft.com/office/drawing/2014/main" xmlns="" id="{F2B63C32-0320-F8CD-34B8-6CA9A83D622F}"/>
              </a:ext>
            </a:extLst>
          </p:cNvPr>
          <p:cNvCxnSpPr>
            <a:cxnSpLocks/>
          </p:cNvCxnSpPr>
          <p:nvPr/>
        </p:nvCxnSpPr>
        <p:spPr>
          <a:xfrm flipH="1">
            <a:off x="11015246" y="5065681"/>
            <a:ext cx="685974"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83" name="Straight Connector 82">
            <a:extLst>
              <a:ext uri="{FF2B5EF4-FFF2-40B4-BE49-F238E27FC236}">
                <a16:creationId xmlns:a16="http://schemas.microsoft.com/office/drawing/2014/main" xmlns="" id="{4B698220-538C-CB07-C1B4-1EEAF98F7310}"/>
              </a:ext>
            </a:extLst>
          </p:cNvPr>
          <p:cNvCxnSpPr>
            <a:cxnSpLocks/>
          </p:cNvCxnSpPr>
          <p:nvPr/>
        </p:nvCxnSpPr>
        <p:spPr>
          <a:xfrm flipH="1">
            <a:off x="11133318" y="5687641"/>
            <a:ext cx="685974"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84" name="Straight Connector 83">
            <a:extLst>
              <a:ext uri="{FF2B5EF4-FFF2-40B4-BE49-F238E27FC236}">
                <a16:creationId xmlns:a16="http://schemas.microsoft.com/office/drawing/2014/main" xmlns="" id="{9DF2CC8E-50E2-08D3-D8E9-AEDF0F6D593E}"/>
              </a:ext>
            </a:extLst>
          </p:cNvPr>
          <p:cNvCxnSpPr>
            <a:cxnSpLocks/>
          </p:cNvCxnSpPr>
          <p:nvPr/>
        </p:nvCxnSpPr>
        <p:spPr>
          <a:xfrm flipH="1">
            <a:off x="2300487" y="6384929"/>
            <a:ext cx="1343101"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86" name="Straight Connector 85">
            <a:extLst>
              <a:ext uri="{FF2B5EF4-FFF2-40B4-BE49-F238E27FC236}">
                <a16:creationId xmlns:a16="http://schemas.microsoft.com/office/drawing/2014/main" xmlns="" id="{432379FB-FFAD-2A7A-C81E-31E7002C7A4C}"/>
              </a:ext>
            </a:extLst>
          </p:cNvPr>
          <p:cNvCxnSpPr>
            <a:cxnSpLocks/>
          </p:cNvCxnSpPr>
          <p:nvPr/>
        </p:nvCxnSpPr>
        <p:spPr>
          <a:xfrm flipH="1">
            <a:off x="4951592" y="6384929"/>
            <a:ext cx="2846539" cy="0"/>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98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25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5" presetID="22" presetClass="entr" presetSubtype="1" fill="hold" nodeType="withEffect">
                                  <p:stCondLst>
                                    <p:cond delay="125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nodeType="withEffect">
                                  <p:stCondLst>
                                    <p:cond delay="150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25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1" presetID="22" presetClass="entr" presetSubtype="1" fill="hold" nodeType="withEffect">
                                  <p:stCondLst>
                                    <p:cond delay="175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25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4" presetID="22" presetClass="entr" presetSubtype="1" fill="hold" nodeType="withEffect">
                                  <p:stCondLst>
                                    <p:cond delay="200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par>
                                <p:cTn id="27" presetID="22" presetClass="entr" presetSubtype="1" fill="hold" nodeType="withEffect">
                                  <p:stCondLst>
                                    <p:cond delay="225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par>
                                <p:cTn id="30" presetID="22" presetClass="entr" presetSubtype="1" fill="hold" nodeType="withEffect">
                                  <p:stCondLst>
                                    <p:cond delay="250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nodeType="withEffect">
                                  <p:stCondLst>
                                    <p:cond delay="275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250"/>
                                        <p:tgtEl>
                                          <p:spTgt spid="26"/>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6" presetID="22" presetClass="entr" presetSubtype="1" fill="hold" nodeType="withEffect">
                                  <p:stCondLst>
                                    <p:cond delay="300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25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39" presetID="22" presetClass="entr" presetSubtype="1" fill="hold" nodeType="withEffect">
                                  <p:stCondLst>
                                    <p:cond delay="325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250"/>
                                        <p:tgtEl>
                                          <p:spTgt spid="2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2" presetID="22" presetClass="entr" presetSubtype="1" fill="hold" nodeType="withEffect">
                                  <p:stCondLst>
                                    <p:cond delay="350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par>
                                <p:cTn id="45" presetID="22" presetClass="entr" presetSubtype="1" fill="hold" nodeType="withEffect">
                                  <p:stCondLst>
                                    <p:cond delay="375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par>
                                <p:cTn id="48" presetID="22" presetClass="entr" presetSubtype="1" fill="hold" nodeType="withEffect">
                                  <p:stCondLst>
                                    <p:cond delay="4000"/>
                                  </p:stCondLst>
                                  <p:childTnLst>
                                    <p:set>
                                      <p:cBhvr>
                                        <p:cTn id="49" dur="1" fill="hold">
                                          <p:stCondLst>
                                            <p:cond delay="0"/>
                                          </p:stCondLst>
                                        </p:cTn>
                                        <p:tgtEl>
                                          <p:spTgt spid="37"/>
                                        </p:tgtEl>
                                        <p:attrNameLst>
                                          <p:attrName>style.visibility</p:attrName>
                                        </p:attrNameLst>
                                      </p:cBhvr>
                                      <p:to>
                                        <p:strVal val="visible"/>
                                      </p:to>
                                    </p:set>
                                    <p:animEffect transition="in" filter="wipe(up)">
                                      <p:cBhvr>
                                        <p:cTn id="50" dur="500"/>
                                        <p:tgtEl>
                                          <p:spTgt spid="37"/>
                                        </p:tgtEl>
                                      </p:cBhvr>
                                    </p:animEffect>
                                  </p:childTnLst>
                                </p:cTn>
                              </p:par>
                              <p:par>
                                <p:cTn id="51" presetID="22" presetClass="entr" presetSubtype="1" fill="hold" nodeType="withEffect">
                                  <p:stCondLst>
                                    <p:cond delay="4250"/>
                                  </p:stCondLst>
                                  <p:childTnLst>
                                    <p:set>
                                      <p:cBhvr>
                                        <p:cTn id="52" dur="1" fill="hold">
                                          <p:stCondLst>
                                            <p:cond delay="0"/>
                                          </p:stCondLst>
                                        </p:cTn>
                                        <p:tgtEl>
                                          <p:spTgt spid="40"/>
                                        </p:tgtEl>
                                        <p:attrNameLst>
                                          <p:attrName>style.visibility</p:attrName>
                                        </p:attrNameLst>
                                      </p:cBhvr>
                                      <p:to>
                                        <p:strVal val="visible"/>
                                      </p:to>
                                    </p:set>
                                    <p:animEffect transition="in" filter="wipe(up)">
                                      <p:cBhvr>
                                        <p:cTn id="53" dur="500"/>
                                        <p:tgtEl>
                                          <p:spTgt spid="40"/>
                                        </p:tgtEl>
                                      </p:cBhvr>
                                    </p:animEffect>
                                  </p:childTnLst>
                                </p:cTn>
                              </p:par>
                              <p:par>
                                <p:cTn id="54" presetID="22" presetClass="entr" presetSubtype="1" fill="hold" nodeType="withEffect">
                                  <p:stCondLst>
                                    <p:cond delay="4500"/>
                                  </p:stCondLst>
                                  <p:childTnLst>
                                    <p:set>
                                      <p:cBhvr>
                                        <p:cTn id="55" dur="1" fill="hold">
                                          <p:stCondLst>
                                            <p:cond delay="0"/>
                                          </p:stCondLst>
                                        </p:cTn>
                                        <p:tgtEl>
                                          <p:spTgt spid="43"/>
                                        </p:tgtEl>
                                        <p:attrNameLst>
                                          <p:attrName>style.visibility</p:attrName>
                                        </p:attrNameLst>
                                      </p:cBhvr>
                                      <p:to>
                                        <p:strVal val="visible"/>
                                      </p:to>
                                    </p:set>
                                    <p:animEffect transition="in" filter="wipe(up)">
                                      <p:cBhvr>
                                        <p:cTn id="56" dur="250"/>
                                        <p:tgtEl>
                                          <p:spTgt spid="43"/>
                                        </p:tgtEl>
                                      </p:cBhvr>
                                    </p:animEffec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left)">
                                      <p:cBhvr>
                                        <p:cTn id="61" dur="500"/>
                                        <p:tgtEl>
                                          <p:spTgt spid="44"/>
                                        </p:tgtEl>
                                      </p:cBhvr>
                                    </p:animEffect>
                                  </p:childTnLst>
                                  <p:subTnLst>
                                    <p:audio>
                                      <p:cMediaNode>
                                        <p:cTn display="0" masterRel="sameClick">
                                          <p:stCondLst>
                                            <p:cond evt="begin" delay="0">
                                              <p:tn val="59"/>
                                            </p:cond>
                                          </p:stCondLst>
                                          <p:endCondLst>
                                            <p:cond evt="onStopAudio" delay="0">
                                              <p:tgtEl>
                                                <p:sldTgt/>
                                              </p:tgtEl>
                                            </p:cond>
                                          </p:endCondLst>
                                        </p:cTn>
                                        <p:tgtEl>
                                          <p:sndTgt r:embed="rId3" name="ÂM-THANH-XOAY.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500"/>
                                        <p:tgtEl>
                                          <p:spTgt spid="46"/>
                                        </p:tgtEl>
                                      </p:cBhvr>
                                    </p:animEffect>
                                  </p:childTnLst>
                                  <p:subTnLst>
                                    <p:audio>
                                      <p:cMediaNode>
                                        <p:cTn display="0" masterRel="sameClick">
                                          <p:stCondLst>
                                            <p:cond evt="begin" delay="0">
                                              <p:tn val="64"/>
                                            </p:cond>
                                          </p:stCondLst>
                                          <p:endCondLst>
                                            <p:cond evt="onStopAudio" delay="0">
                                              <p:tgtEl>
                                                <p:sldTgt/>
                                              </p:tgtEl>
                                            </p:cond>
                                          </p:endCondLst>
                                        </p:cTn>
                                        <p:tgtEl>
                                          <p:sndTgt r:embed="rId3" name="ÂM-THANH-XOAY.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left)">
                                      <p:cBhvr>
                                        <p:cTn id="71" dur="500"/>
                                        <p:tgtEl>
                                          <p:spTgt spid="49"/>
                                        </p:tgtEl>
                                      </p:cBhvr>
                                    </p:animEffect>
                                  </p:childTnLst>
                                  <p:subTnLst>
                                    <p:audio>
                                      <p:cMediaNode>
                                        <p:cTn display="0" masterRel="sameClick">
                                          <p:stCondLst>
                                            <p:cond evt="begin" delay="0">
                                              <p:tn val="69"/>
                                            </p:cond>
                                          </p:stCondLst>
                                          <p:endCondLst>
                                            <p:cond evt="onStopAudio" delay="0">
                                              <p:tgtEl>
                                                <p:sldTgt/>
                                              </p:tgtEl>
                                            </p:cond>
                                          </p:endCondLst>
                                        </p:cTn>
                                        <p:tgtEl>
                                          <p:sndTgt r:embed="rId3" name="ÂM-THANH-XOAY.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left)">
                                      <p:cBhvr>
                                        <p:cTn id="76" dur="500"/>
                                        <p:tgtEl>
                                          <p:spTgt spid="51"/>
                                        </p:tgtEl>
                                      </p:cBhvr>
                                    </p:animEffect>
                                  </p:childTnLst>
                                  <p:subTnLst>
                                    <p:audio>
                                      <p:cMediaNode>
                                        <p:cTn display="0" masterRel="sameClick">
                                          <p:stCondLst>
                                            <p:cond evt="begin" delay="0">
                                              <p:tn val="74"/>
                                            </p:cond>
                                          </p:stCondLst>
                                          <p:endCondLst>
                                            <p:cond evt="onStopAudio" delay="0">
                                              <p:tgtEl>
                                                <p:sldTgt/>
                                              </p:tgtEl>
                                            </p:cond>
                                          </p:endCondLst>
                                        </p:cTn>
                                        <p:tgtEl>
                                          <p:sndTgt r:embed="rId3" name="ÂM-THANH-XOAY.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wipe(left)">
                                      <p:cBhvr>
                                        <p:cTn id="81" dur="500"/>
                                        <p:tgtEl>
                                          <p:spTgt spid="55"/>
                                        </p:tgtEl>
                                      </p:cBhvr>
                                    </p:animEffect>
                                  </p:childTnLst>
                                  <p:subTnLst>
                                    <p:audio>
                                      <p:cMediaNode>
                                        <p:cTn display="0" masterRel="sameClick">
                                          <p:stCondLst>
                                            <p:cond evt="begin" delay="0">
                                              <p:tn val="79"/>
                                            </p:cond>
                                          </p:stCondLst>
                                          <p:endCondLst>
                                            <p:cond evt="onStopAudio" delay="0">
                                              <p:tgtEl>
                                                <p:sldTgt/>
                                              </p:tgtEl>
                                            </p:cond>
                                          </p:endCondLst>
                                        </p:cTn>
                                        <p:tgtEl>
                                          <p:sndTgt r:embed="rId3" name="ÂM-THANH-XOAY.wav"/>
                                        </p:tgtEl>
                                      </p:cMediaNode>
                                    </p:audio>
                                  </p:sub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subTnLst>
                                    <p:audio>
                                      <p:cMediaNode>
                                        <p:cTn display="0" masterRel="sameClick">
                                          <p:stCondLst>
                                            <p:cond evt="begin" delay="0">
                                              <p:tn val="84"/>
                                            </p:cond>
                                          </p:stCondLst>
                                          <p:endCondLst>
                                            <p:cond evt="onStopAudio" delay="0">
                                              <p:tgtEl>
                                                <p:sldTgt/>
                                              </p:tgtEl>
                                            </p:cond>
                                          </p:endCondLst>
                                        </p:cTn>
                                        <p:tgtEl>
                                          <p:sndTgt r:embed="rId3" name="ÂM-THANH-XOAY.wav"/>
                                        </p:tgtEl>
                                      </p:cMediaNode>
                                    </p:audio>
                                  </p:sub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wipe(left)">
                                      <p:cBhvr>
                                        <p:cTn id="91" dur="500"/>
                                        <p:tgtEl>
                                          <p:spTgt spid="60"/>
                                        </p:tgtEl>
                                      </p:cBhvr>
                                    </p:animEffect>
                                  </p:childTnLst>
                                  <p:subTnLst>
                                    <p:audio>
                                      <p:cMediaNode>
                                        <p:cTn display="0" masterRel="sameClick">
                                          <p:stCondLst>
                                            <p:cond evt="begin" delay="0">
                                              <p:tn val="89"/>
                                            </p:cond>
                                          </p:stCondLst>
                                          <p:endCondLst>
                                            <p:cond evt="onStopAudio" delay="0">
                                              <p:tgtEl>
                                                <p:sldTgt/>
                                              </p:tgtEl>
                                            </p:cond>
                                          </p:endCondLst>
                                        </p:cTn>
                                        <p:tgtEl>
                                          <p:sndTgt r:embed="rId3" name="ÂM-THANH-XOAY.wav"/>
                                        </p:tgtEl>
                                      </p:cMediaNode>
                                    </p:audio>
                                  </p:sub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wipe(left)">
                                      <p:cBhvr>
                                        <p:cTn id="96" dur="500"/>
                                        <p:tgtEl>
                                          <p:spTgt spid="62"/>
                                        </p:tgtEl>
                                      </p:cBhvr>
                                    </p:animEffect>
                                  </p:childTnLst>
                                  <p:subTnLst>
                                    <p:audio>
                                      <p:cMediaNode>
                                        <p:cTn display="0" masterRel="sameClick">
                                          <p:stCondLst>
                                            <p:cond evt="begin" delay="0">
                                              <p:tn val="94"/>
                                            </p:cond>
                                          </p:stCondLst>
                                          <p:endCondLst>
                                            <p:cond evt="onStopAudio" delay="0">
                                              <p:tgtEl>
                                                <p:sldTgt/>
                                              </p:tgtEl>
                                            </p:cond>
                                          </p:endCondLst>
                                        </p:cTn>
                                        <p:tgtEl>
                                          <p:sndTgt r:embed="rId3" name="ÂM-THANH-XOAY.wav"/>
                                        </p:tgtEl>
                                      </p:cMediaNode>
                                    </p:audio>
                                  </p:sub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wipe(left)">
                                      <p:cBhvr>
                                        <p:cTn id="101" dur="500"/>
                                        <p:tgtEl>
                                          <p:spTgt spid="64"/>
                                        </p:tgtEl>
                                      </p:cBhvr>
                                    </p:animEffect>
                                  </p:childTnLst>
                                  <p:subTnLst>
                                    <p:audio>
                                      <p:cMediaNode>
                                        <p:cTn display="0" masterRel="sameClick">
                                          <p:stCondLst>
                                            <p:cond evt="begin" delay="0">
                                              <p:tn val="99"/>
                                            </p:cond>
                                          </p:stCondLst>
                                          <p:endCondLst>
                                            <p:cond evt="onStopAudio" delay="0">
                                              <p:tgtEl>
                                                <p:sldTgt/>
                                              </p:tgtEl>
                                            </p:cond>
                                          </p:endCondLst>
                                        </p:cTn>
                                        <p:tgtEl>
                                          <p:sndTgt r:embed="rId3" name="ÂM-THANH-XOAY.wav"/>
                                        </p:tgtEl>
                                      </p:cMediaNode>
                                    </p:audio>
                                  </p:sub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66"/>
                                        </p:tgtEl>
                                        <p:attrNameLst>
                                          <p:attrName>style.visibility</p:attrName>
                                        </p:attrNameLst>
                                      </p:cBhvr>
                                      <p:to>
                                        <p:strVal val="visible"/>
                                      </p:to>
                                    </p:set>
                                    <p:animEffect transition="in" filter="wipe(left)">
                                      <p:cBhvr>
                                        <p:cTn id="106" dur="500"/>
                                        <p:tgtEl>
                                          <p:spTgt spid="66"/>
                                        </p:tgtEl>
                                      </p:cBhvr>
                                    </p:animEffect>
                                  </p:childTnLst>
                                  <p:subTnLst>
                                    <p:audio>
                                      <p:cMediaNode>
                                        <p:cTn display="0" masterRel="sameClick">
                                          <p:stCondLst>
                                            <p:cond evt="begin" delay="0">
                                              <p:tn val="104"/>
                                            </p:cond>
                                          </p:stCondLst>
                                          <p:endCondLst>
                                            <p:cond evt="onStopAudio" delay="0">
                                              <p:tgtEl>
                                                <p:sldTgt/>
                                              </p:tgtEl>
                                            </p:cond>
                                          </p:endCondLst>
                                        </p:cTn>
                                        <p:tgtEl>
                                          <p:sndTgt r:embed="rId3" name="ÂM-THANH-XOAY.wav"/>
                                        </p:tgtEl>
                                      </p:cMediaNode>
                                    </p:audio>
                                  </p:sub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wipe(left)">
                                      <p:cBhvr>
                                        <p:cTn id="111" dur="500"/>
                                        <p:tgtEl>
                                          <p:spTgt spid="67"/>
                                        </p:tgtEl>
                                      </p:cBhvr>
                                    </p:animEffect>
                                  </p:childTnLst>
                                  <p:subTnLst>
                                    <p:audio>
                                      <p:cMediaNode>
                                        <p:cTn display="0" masterRel="sameClick">
                                          <p:stCondLst>
                                            <p:cond evt="begin" delay="0">
                                              <p:tn val="109"/>
                                            </p:cond>
                                          </p:stCondLst>
                                          <p:endCondLst>
                                            <p:cond evt="onStopAudio" delay="0">
                                              <p:tgtEl>
                                                <p:sldTgt/>
                                              </p:tgtEl>
                                            </p:cond>
                                          </p:endCondLst>
                                        </p:cTn>
                                        <p:tgtEl>
                                          <p:sndTgt r:embed="rId3" name="ÂM-THANH-XOAY.wav"/>
                                        </p:tgtEl>
                                      </p:cMediaNode>
                                    </p:audio>
                                  </p:sub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69"/>
                                        </p:tgtEl>
                                        <p:attrNameLst>
                                          <p:attrName>style.visibility</p:attrName>
                                        </p:attrNameLst>
                                      </p:cBhvr>
                                      <p:to>
                                        <p:strVal val="visible"/>
                                      </p:to>
                                    </p:set>
                                    <p:animEffect transition="in" filter="wipe(left)">
                                      <p:cBhvr>
                                        <p:cTn id="116" dur="500"/>
                                        <p:tgtEl>
                                          <p:spTgt spid="69"/>
                                        </p:tgtEl>
                                      </p:cBhvr>
                                    </p:animEffect>
                                  </p:childTnLst>
                                  <p:subTnLst>
                                    <p:audio>
                                      <p:cMediaNode>
                                        <p:cTn display="0" masterRel="sameClick">
                                          <p:stCondLst>
                                            <p:cond evt="begin" delay="0">
                                              <p:tn val="114"/>
                                            </p:cond>
                                          </p:stCondLst>
                                          <p:endCondLst>
                                            <p:cond evt="onStopAudio" delay="0">
                                              <p:tgtEl>
                                                <p:sldTgt/>
                                              </p:tgtEl>
                                            </p:cond>
                                          </p:endCondLst>
                                        </p:cTn>
                                        <p:tgtEl>
                                          <p:sndTgt r:embed="rId3" name="ÂM-THANH-XOAY.wav"/>
                                        </p:tgtEl>
                                      </p:cMediaNode>
                                    </p:audio>
                                  </p:sub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70"/>
                                        </p:tgtEl>
                                        <p:attrNameLst>
                                          <p:attrName>style.visibility</p:attrName>
                                        </p:attrNameLst>
                                      </p:cBhvr>
                                      <p:to>
                                        <p:strVal val="visible"/>
                                      </p:to>
                                    </p:set>
                                    <p:animEffect transition="in" filter="wipe(left)">
                                      <p:cBhvr>
                                        <p:cTn id="121" dur="500"/>
                                        <p:tgtEl>
                                          <p:spTgt spid="70"/>
                                        </p:tgtEl>
                                      </p:cBhvr>
                                    </p:animEffect>
                                  </p:childTnLst>
                                  <p:subTnLst>
                                    <p:audio>
                                      <p:cMediaNode>
                                        <p:cTn display="0" masterRel="sameClick">
                                          <p:stCondLst>
                                            <p:cond evt="begin" delay="0">
                                              <p:tn val="119"/>
                                            </p:cond>
                                          </p:stCondLst>
                                          <p:endCondLst>
                                            <p:cond evt="onStopAudio" delay="0">
                                              <p:tgtEl>
                                                <p:sldTgt/>
                                              </p:tgtEl>
                                            </p:cond>
                                          </p:endCondLst>
                                        </p:cTn>
                                        <p:tgtEl>
                                          <p:sndTgt r:embed="rId3" name="ÂM-THANH-XOAY.wav"/>
                                        </p:tgtEl>
                                      </p:cMediaNode>
                                    </p:audio>
                                  </p:sub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72"/>
                                        </p:tgtEl>
                                        <p:attrNameLst>
                                          <p:attrName>style.visibility</p:attrName>
                                        </p:attrNameLst>
                                      </p:cBhvr>
                                      <p:to>
                                        <p:strVal val="visible"/>
                                      </p:to>
                                    </p:set>
                                    <p:animEffect transition="in" filter="wipe(left)">
                                      <p:cBhvr>
                                        <p:cTn id="126" dur="500"/>
                                        <p:tgtEl>
                                          <p:spTgt spid="72"/>
                                        </p:tgtEl>
                                      </p:cBhvr>
                                    </p:animEffect>
                                  </p:childTnLst>
                                  <p:subTnLst>
                                    <p:audio>
                                      <p:cMediaNode>
                                        <p:cTn display="0" masterRel="sameClick">
                                          <p:stCondLst>
                                            <p:cond evt="begin" delay="0">
                                              <p:tn val="124"/>
                                            </p:cond>
                                          </p:stCondLst>
                                          <p:endCondLst>
                                            <p:cond evt="onStopAudio" delay="0">
                                              <p:tgtEl>
                                                <p:sldTgt/>
                                              </p:tgtEl>
                                            </p:cond>
                                          </p:endCondLst>
                                        </p:cTn>
                                        <p:tgtEl>
                                          <p:sndTgt r:embed="rId3" name="ÂM-THANH-XOAY.wav"/>
                                        </p:tgtEl>
                                      </p:cMediaNode>
                                    </p:audio>
                                  </p:sub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ipe(left)">
                                      <p:cBhvr>
                                        <p:cTn id="131" dur="500"/>
                                        <p:tgtEl>
                                          <p:spTgt spid="74"/>
                                        </p:tgtEl>
                                      </p:cBhvr>
                                    </p:animEffect>
                                  </p:childTnLst>
                                  <p:subTnLst>
                                    <p:audio>
                                      <p:cMediaNode>
                                        <p:cTn display="0" masterRel="sameClick">
                                          <p:stCondLst>
                                            <p:cond evt="begin" delay="0">
                                              <p:tn val="129"/>
                                            </p:cond>
                                          </p:stCondLst>
                                          <p:endCondLst>
                                            <p:cond evt="onStopAudio" delay="0">
                                              <p:tgtEl>
                                                <p:sldTgt/>
                                              </p:tgtEl>
                                            </p:cond>
                                          </p:endCondLst>
                                        </p:cTn>
                                        <p:tgtEl>
                                          <p:sndTgt r:embed="rId3" name="ÂM-THANH-XOAY.wav"/>
                                        </p:tgtEl>
                                      </p:cMediaNode>
                                    </p:audio>
                                  </p:sub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76"/>
                                        </p:tgtEl>
                                        <p:attrNameLst>
                                          <p:attrName>style.visibility</p:attrName>
                                        </p:attrNameLst>
                                      </p:cBhvr>
                                      <p:to>
                                        <p:strVal val="visible"/>
                                      </p:to>
                                    </p:set>
                                    <p:animEffect transition="in" filter="wipe(left)">
                                      <p:cBhvr>
                                        <p:cTn id="136" dur="500"/>
                                        <p:tgtEl>
                                          <p:spTgt spid="76"/>
                                        </p:tgtEl>
                                      </p:cBhvr>
                                    </p:animEffect>
                                  </p:childTnLst>
                                  <p:subTnLst>
                                    <p:audio>
                                      <p:cMediaNode>
                                        <p:cTn display="0" masterRel="sameClick">
                                          <p:stCondLst>
                                            <p:cond evt="begin" delay="0">
                                              <p:tn val="134"/>
                                            </p:cond>
                                          </p:stCondLst>
                                          <p:endCondLst>
                                            <p:cond evt="onStopAudio" delay="0">
                                              <p:tgtEl>
                                                <p:sldTgt/>
                                              </p:tgtEl>
                                            </p:cond>
                                          </p:endCondLst>
                                        </p:cTn>
                                        <p:tgtEl>
                                          <p:sndTgt r:embed="rId3" name="ÂM-THANH-XOAY.wav"/>
                                        </p:tgtEl>
                                      </p:cMediaNode>
                                    </p:audio>
                                  </p:sub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79"/>
                                        </p:tgtEl>
                                        <p:attrNameLst>
                                          <p:attrName>style.visibility</p:attrName>
                                        </p:attrNameLst>
                                      </p:cBhvr>
                                      <p:to>
                                        <p:strVal val="visible"/>
                                      </p:to>
                                    </p:set>
                                    <p:animEffect transition="in" filter="wipe(left)">
                                      <p:cBhvr>
                                        <p:cTn id="141" dur="500"/>
                                        <p:tgtEl>
                                          <p:spTgt spid="79"/>
                                        </p:tgtEl>
                                      </p:cBhvr>
                                    </p:animEffect>
                                  </p:childTnLst>
                                  <p:subTnLst>
                                    <p:audio>
                                      <p:cMediaNode>
                                        <p:cTn display="0" masterRel="sameClick">
                                          <p:stCondLst>
                                            <p:cond evt="begin" delay="0">
                                              <p:tn val="139"/>
                                            </p:cond>
                                          </p:stCondLst>
                                          <p:endCondLst>
                                            <p:cond evt="onStopAudio" delay="0">
                                              <p:tgtEl>
                                                <p:sldTgt/>
                                              </p:tgtEl>
                                            </p:cond>
                                          </p:endCondLst>
                                        </p:cTn>
                                        <p:tgtEl>
                                          <p:sndTgt r:embed="rId3" name="ÂM-THANH-XOAY.wav"/>
                                        </p:tgtEl>
                                      </p:cMediaNode>
                                    </p:audio>
                                  </p:sub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wipe(left)">
                                      <p:cBhvr>
                                        <p:cTn id="146" dur="500"/>
                                        <p:tgtEl>
                                          <p:spTgt spid="81"/>
                                        </p:tgtEl>
                                      </p:cBhvr>
                                    </p:animEffect>
                                  </p:childTnLst>
                                  <p:subTnLst>
                                    <p:audio>
                                      <p:cMediaNode>
                                        <p:cTn display="0" masterRel="sameClick">
                                          <p:stCondLst>
                                            <p:cond evt="begin" delay="0">
                                              <p:tn val="144"/>
                                            </p:cond>
                                          </p:stCondLst>
                                          <p:endCondLst>
                                            <p:cond evt="onStopAudio" delay="0">
                                              <p:tgtEl>
                                                <p:sldTgt/>
                                              </p:tgtEl>
                                            </p:cond>
                                          </p:endCondLst>
                                        </p:cTn>
                                        <p:tgtEl>
                                          <p:sndTgt r:embed="rId3" name="ÂM-THANH-XOAY.wav"/>
                                        </p:tgtEl>
                                      </p:cMediaNode>
                                    </p:audio>
                                  </p:sub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nodeType="click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wipe(left)">
                                      <p:cBhvr>
                                        <p:cTn id="151" dur="500"/>
                                        <p:tgtEl>
                                          <p:spTgt spid="83"/>
                                        </p:tgtEl>
                                      </p:cBhvr>
                                    </p:animEffect>
                                  </p:childTnLst>
                                  <p:subTnLst>
                                    <p:audio>
                                      <p:cMediaNode>
                                        <p:cTn display="0" masterRel="sameClick">
                                          <p:stCondLst>
                                            <p:cond evt="begin" delay="0">
                                              <p:tn val="149"/>
                                            </p:cond>
                                          </p:stCondLst>
                                          <p:endCondLst>
                                            <p:cond evt="onStopAudio" delay="0">
                                              <p:tgtEl>
                                                <p:sldTgt/>
                                              </p:tgtEl>
                                            </p:cond>
                                          </p:endCondLst>
                                        </p:cTn>
                                        <p:tgtEl>
                                          <p:sndTgt r:embed="rId3" name="ÂM-THANH-XOAY.wav"/>
                                        </p:tgtEl>
                                      </p:cMediaNode>
                                    </p:audio>
                                  </p:sub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84"/>
                                        </p:tgtEl>
                                        <p:attrNameLst>
                                          <p:attrName>style.visibility</p:attrName>
                                        </p:attrNameLst>
                                      </p:cBhvr>
                                      <p:to>
                                        <p:strVal val="visible"/>
                                      </p:to>
                                    </p:set>
                                    <p:animEffect transition="in" filter="wipe(left)">
                                      <p:cBhvr>
                                        <p:cTn id="156" dur="500"/>
                                        <p:tgtEl>
                                          <p:spTgt spid="84"/>
                                        </p:tgtEl>
                                      </p:cBhvr>
                                    </p:animEffect>
                                  </p:childTnLst>
                                  <p:subTnLst>
                                    <p:audio>
                                      <p:cMediaNode>
                                        <p:cTn display="0" masterRel="sameClick">
                                          <p:stCondLst>
                                            <p:cond evt="begin" delay="0">
                                              <p:tn val="154"/>
                                            </p:cond>
                                          </p:stCondLst>
                                          <p:endCondLst>
                                            <p:cond evt="onStopAudio" delay="0">
                                              <p:tgtEl>
                                                <p:sldTgt/>
                                              </p:tgtEl>
                                            </p:cond>
                                          </p:endCondLst>
                                        </p:cTn>
                                        <p:tgtEl>
                                          <p:sndTgt r:embed="rId3" name="ÂM-THANH-XOAY.wav"/>
                                        </p:tgtEl>
                                      </p:cMediaNode>
                                    </p:audio>
                                  </p:sub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86"/>
                                        </p:tgtEl>
                                        <p:attrNameLst>
                                          <p:attrName>style.visibility</p:attrName>
                                        </p:attrNameLst>
                                      </p:cBhvr>
                                      <p:to>
                                        <p:strVal val="visible"/>
                                      </p:to>
                                    </p:set>
                                    <p:animEffect transition="in" filter="wipe(left)">
                                      <p:cBhvr>
                                        <p:cTn id="161" dur="500"/>
                                        <p:tgtEl>
                                          <p:spTgt spid="86"/>
                                        </p:tgtEl>
                                      </p:cBhvr>
                                    </p:animEffect>
                                  </p:childTnLst>
                                  <p:subTnLst>
                                    <p:audio>
                                      <p:cMediaNode>
                                        <p:cTn display="0" masterRel="sameClick">
                                          <p:stCondLst>
                                            <p:cond evt="begin" delay="0">
                                              <p:tn val="159"/>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 name="Picture 39" descr="A group of colorful flowers&#10;&#10;Description automatically generated with low confidence">
            <a:extLst>
              <a:ext uri="{FF2B5EF4-FFF2-40B4-BE49-F238E27FC236}">
                <a16:creationId xmlns:a16="http://schemas.microsoft.com/office/drawing/2014/main" xmlns="" id="{03E252C7-9CD2-CBA4-402A-C987B3728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2" y="5785343"/>
            <a:ext cx="1224989" cy="1089219"/>
          </a:xfrm>
          <a:prstGeom prst="rect">
            <a:avLst/>
          </a:prstGeom>
        </p:spPr>
      </p:pic>
      <p:pic>
        <p:nvPicPr>
          <p:cNvPr id="41" name="Picture 40" descr="A group of colorful flowers&#10;&#10;Description automatically generated with low confidence">
            <a:extLst>
              <a:ext uri="{FF2B5EF4-FFF2-40B4-BE49-F238E27FC236}">
                <a16:creationId xmlns:a16="http://schemas.microsoft.com/office/drawing/2014/main" xmlns="" id="{C2C2A02D-1CDA-4ADC-D4A0-45A5D7816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6333" y="5778042"/>
            <a:ext cx="1224989" cy="1089219"/>
          </a:xfrm>
          <a:prstGeom prst="rect">
            <a:avLst/>
          </a:prstGeom>
        </p:spPr>
      </p:pic>
      <p:pic>
        <p:nvPicPr>
          <p:cNvPr id="42" name="Picture 41" descr="A group of colorful flowers&#10;&#10;Description automatically generated with low confidence">
            <a:extLst>
              <a:ext uri="{FF2B5EF4-FFF2-40B4-BE49-F238E27FC236}">
                <a16:creationId xmlns:a16="http://schemas.microsoft.com/office/drawing/2014/main" xmlns="" id="{5E7EF6AF-5819-EEBB-12F7-27B34AE2B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8884" y="5770741"/>
            <a:ext cx="1224989" cy="1089219"/>
          </a:xfrm>
          <a:prstGeom prst="rect">
            <a:avLst/>
          </a:prstGeom>
        </p:spPr>
      </p:pic>
      <p:pic>
        <p:nvPicPr>
          <p:cNvPr id="43" name="Picture 42" descr="A group of colorful flowers&#10;&#10;Description automatically generated with low confidence">
            <a:extLst>
              <a:ext uri="{FF2B5EF4-FFF2-40B4-BE49-F238E27FC236}">
                <a16:creationId xmlns:a16="http://schemas.microsoft.com/office/drawing/2014/main" xmlns="" id="{F084D56C-93F2-5421-62B7-FBAEAFC66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435" y="5763440"/>
            <a:ext cx="1224989" cy="1089219"/>
          </a:xfrm>
          <a:prstGeom prst="rect">
            <a:avLst/>
          </a:prstGeom>
        </p:spPr>
      </p:pic>
      <p:pic>
        <p:nvPicPr>
          <p:cNvPr id="44" name="Picture 43" descr="A group of colorful flowers&#10;&#10;Description automatically generated with low confidence">
            <a:extLst>
              <a:ext uri="{FF2B5EF4-FFF2-40B4-BE49-F238E27FC236}">
                <a16:creationId xmlns:a16="http://schemas.microsoft.com/office/drawing/2014/main" xmlns="" id="{CF969C37-79D1-5C2F-491A-14FD7DE93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3986" y="5756139"/>
            <a:ext cx="1224989" cy="1089219"/>
          </a:xfrm>
          <a:prstGeom prst="rect">
            <a:avLst/>
          </a:prstGeom>
        </p:spPr>
      </p:pic>
      <p:pic>
        <p:nvPicPr>
          <p:cNvPr id="45" name="Picture 44" descr="A group of colorful flowers&#10;&#10;Description automatically generated with low confidence">
            <a:extLst>
              <a:ext uri="{FF2B5EF4-FFF2-40B4-BE49-F238E27FC236}">
                <a16:creationId xmlns:a16="http://schemas.microsoft.com/office/drawing/2014/main" xmlns="" id="{B316C51B-1DF7-01F2-D508-FE804FC06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6537" y="5748838"/>
            <a:ext cx="1224989" cy="1089219"/>
          </a:xfrm>
          <a:prstGeom prst="rect">
            <a:avLst/>
          </a:prstGeom>
        </p:spPr>
      </p:pic>
      <p:pic>
        <p:nvPicPr>
          <p:cNvPr id="46" name="Picture 45" descr="A group of colorful flowers&#10;&#10;Description automatically generated with low confidence">
            <a:extLst>
              <a:ext uri="{FF2B5EF4-FFF2-40B4-BE49-F238E27FC236}">
                <a16:creationId xmlns:a16="http://schemas.microsoft.com/office/drawing/2014/main" xmlns="" id="{46750F1D-BB4A-C61D-E19A-657BE1859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088" y="5741537"/>
            <a:ext cx="1224989" cy="1089219"/>
          </a:xfrm>
          <a:prstGeom prst="rect">
            <a:avLst/>
          </a:prstGeom>
        </p:spPr>
      </p:pic>
      <p:pic>
        <p:nvPicPr>
          <p:cNvPr id="47" name="Picture 46" descr="A group of colorful flowers&#10;&#10;Description automatically generated with low confidence">
            <a:extLst>
              <a:ext uri="{FF2B5EF4-FFF2-40B4-BE49-F238E27FC236}">
                <a16:creationId xmlns:a16="http://schemas.microsoft.com/office/drawing/2014/main" xmlns="" id="{636B57DE-7FE3-5796-A283-C9023FCD6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639" y="5734236"/>
            <a:ext cx="1224989" cy="1089219"/>
          </a:xfrm>
          <a:prstGeom prst="rect">
            <a:avLst/>
          </a:prstGeom>
        </p:spPr>
      </p:pic>
      <p:pic>
        <p:nvPicPr>
          <p:cNvPr id="48" name="Picture 47" descr="A group of colorful flowers&#10;&#10;Description automatically generated with low confidence">
            <a:extLst>
              <a:ext uri="{FF2B5EF4-FFF2-40B4-BE49-F238E27FC236}">
                <a16:creationId xmlns:a16="http://schemas.microsoft.com/office/drawing/2014/main" xmlns="" id="{A1E642F4-3C47-843A-B27A-1A7E428FE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4190" y="5726935"/>
            <a:ext cx="1224989" cy="1089219"/>
          </a:xfrm>
          <a:prstGeom prst="rect">
            <a:avLst/>
          </a:prstGeom>
        </p:spPr>
      </p:pic>
      <p:pic>
        <p:nvPicPr>
          <p:cNvPr id="49" name="Picture 48" descr="A group of colorful flowers&#10;&#10;Description automatically generated with low confidence">
            <a:extLst>
              <a:ext uri="{FF2B5EF4-FFF2-40B4-BE49-F238E27FC236}">
                <a16:creationId xmlns:a16="http://schemas.microsoft.com/office/drawing/2014/main" xmlns="" id="{05381244-BC23-28EE-F668-ACC9D7492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6741" y="5719634"/>
            <a:ext cx="1224989" cy="1089219"/>
          </a:xfrm>
          <a:prstGeom prst="rect">
            <a:avLst/>
          </a:prstGeom>
        </p:spPr>
      </p:pic>
      <p:pic>
        <p:nvPicPr>
          <p:cNvPr id="27" name="Picture 26" descr="A picture containing tree, art, flower&#10;&#10;Description automatically generated with medium confidence">
            <a:extLst>
              <a:ext uri="{FF2B5EF4-FFF2-40B4-BE49-F238E27FC236}">
                <a16:creationId xmlns:a16="http://schemas.microsoft.com/office/drawing/2014/main" xmlns="" id="{41D50143-E90D-DDD8-3476-1E75A48A0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 y="1551138"/>
            <a:ext cx="12192000" cy="2750820"/>
          </a:xfrm>
          <a:prstGeom prst="rect">
            <a:avLst/>
          </a:prstGeom>
        </p:spPr>
      </p:pic>
      <p:sp>
        <p:nvSpPr>
          <p:cNvPr id="36" name="Rectangle: Rounded Corners 35">
            <a:extLst>
              <a:ext uri="{FF2B5EF4-FFF2-40B4-BE49-F238E27FC236}">
                <a16:creationId xmlns:a16="http://schemas.microsoft.com/office/drawing/2014/main" xmlns="" id="{AB1AF1E1-C89B-3385-20E6-2AC775FAC6C8}"/>
              </a:ext>
            </a:extLst>
          </p:cNvPr>
          <p:cNvSpPr/>
          <p:nvPr/>
        </p:nvSpPr>
        <p:spPr>
          <a:xfrm>
            <a:off x="1" y="1"/>
            <a:ext cx="12188998" cy="6858000"/>
          </a:xfrm>
          <a:prstGeom prst="roundRect">
            <a:avLst>
              <a:gd name="adj" fmla="val 0"/>
            </a:avLst>
          </a:prstGeom>
          <a:solidFill>
            <a:schemeClr val="accent6">
              <a:lumMod val="20000"/>
              <a:lumOff val="8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C038C7B2-C082-140A-571E-8461EF6D3488}"/>
              </a:ext>
            </a:extLst>
          </p:cNvPr>
          <p:cNvGrpSpPr/>
          <p:nvPr/>
        </p:nvGrpSpPr>
        <p:grpSpPr>
          <a:xfrm>
            <a:off x="399271" y="2975712"/>
            <a:ext cx="5561110" cy="2945188"/>
            <a:chOff x="348377" y="3148481"/>
            <a:chExt cx="5561110" cy="2945188"/>
          </a:xfrm>
        </p:grpSpPr>
        <p:sp>
          <p:nvSpPr>
            <p:cNvPr id="5" name="Rectangle: Rounded Corners 4">
              <a:extLst>
                <a:ext uri="{FF2B5EF4-FFF2-40B4-BE49-F238E27FC236}">
                  <a16:creationId xmlns:a16="http://schemas.microsoft.com/office/drawing/2014/main" xmlns="" id="{49CFD3C1-FB6D-DA04-4AF4-EC4C4C0F995A}"/>
                </a:ext>
              </a:extLst>
            </p:cNvPr>
            <p:cNvSpPr/>
            <p:nvPr/>
          </p:nvSpPr>
          <p:spPr>
            <a:xfrm>
              <a:off x="348377" y="3768934"/>
              <a:ext cx="5561110" cy="2324735"/>
            </a:xfrm>
            <a:prstGeom prst="roundRect">
              <a:avLst/>
            </a:prstGeom>
            <a:solidFill>
              <a:srgbClr val="CCFFFF"/>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0174A449-01B3-94AE-9A17-22D3FF019604}"/>
                </a:ext>
              </a:extLst>
            </p:cNvPr>
            <p:cNvSpPr/>
            <p:nvPr/>
          </p:nvSpPr>
          <p:spPr>
            <a:xfrm>
              <a:off x="348377" y="3768934"/>
              <a:ext cx="5561110" cy="2164080"/>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Phân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công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đoạn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Tất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cả</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thành</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viên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đều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Giải</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nghĩa</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từ</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Rounded Corners 6">
              <a:extLst>
                <a:ext uri="{FF2B5EF4-FFF2-40B4-BE49-F238E27FC236}">
                  <a16:creationId xmlns:a16="http://schemas.microsoft.com/office/drawing/2014/main" xmlns="" id="{9D35E8D1-27FA-1AE9-5CB7-4352380F6065}"/>
                </a:ext>
              </a:extLst>
            </p:cNvPr>
            <p:cNvSpPr/>
            <p:nvPr/>
          </p:nvSpPr>
          <p:spPr>
            <a:xfrm>
              <a:off x="1787934" y="3148481"/>
              <a:ext cx="2764691" cy="796835"/>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8" name="Picture 7">
              <a:extLst>
                <a:ext uri="{FF2B5EF4-FFF2-40B4-BE49-F238E27FC236}">
                  <a16:creationId xmlns:a16="http://schemas.microsoft.com/office/drawing/2014/main" xmlns="" id="{1E6D1FFA-1981-1260-671D-9FB0023F505E}"/>
                </a:ext>
              </a:extLst>
            </p:cNvPr>
            <p:cNvPicPr>
              <a:picLocks noChangeAspect="1"/>
            </p:cNvPicPr>
            <p:nvPr/>
          </p:nvPicPr>
          <p:blipFill>
            <a:blip r:embed="rId6"/>
            <a:stretch>
              <a:fillRect/>
            </a:stretch>
          </p:blipFill>
          <p:spPr>
            <a:xfrm flipH="1">
              <a:off x="446807" y="3929589"/>
              <a:ext cx="609091" cy="609091"/>
            </a:xfrm>
            <a:prstGeom prst="rect">
              <a:avLst/>
            </a:prstGeom>
            <a:ln>
              <a:noFill/>
            </a:ln>
          </p:spPr>
        </p:pic>
        <p:pic>
          <p:nvPicPr>
            <p:cNvPr id="9" name="Picture 8">
              <a:extLst>
                <a:ext uri="{FF2B5EF4-FFF2-40B4-BE49-F238E27FC236}">
                  <a16:creationId xmlns:a16="http://schemas.microsoft.com/office/drawing/2014/main" xmlns="" id="{ED8D70C3-0F16-244F-6941-8C51F0E64694}"/>
                </a:ext>
              </a:extLst>
            </p:cNvPr>
            <p:cNvPicPr>
              <a:picLocks noChangeAspect="1"/>
            </p:cNvPicPr>
            <p:nvPr/>
          </p:nvPicPr>
          <p:blipFill>
            <a:blip r:embed="rId6"/>
            <a:stretch>
              <a:fillRect/>
            </a:stretch>
          </p:blipFill>
          <p:spPr>
            <a:xfrm flipH="1">
              <a:off x="446807" y="4523274"/>
              <a:ext cx="609091" cy="609091"/>
            </a:xfrm>
            <a:prstGeom prst="rect">
              <a:avLst/>
            </a:prstGeom>
            <a:ln>
              <a:noFill/>
            </a:ln>
          </p:spPr>
        </p:pic>
        <p:pic>
          <p:nvPicPr>
            <p:cNvPr id="10" name="Picture 9">
              <a:extLst>
                <a:ext uri="{FF2B5EF4-FFF2-40B4-BE49-F238E27FC236}">
                  <a16:creationId xmlns:a16="http://schemas.microsoft.com/office/drawing/2014/main" xmlns="" id="{40625A59-0CD7-B291-86CC-B35CDE0EB157}"/>
                </a:ext>
              </a:extLst>
            </p:cNvPr>
            <p:cNvPicPr>
              <a:picLocks noChangeAspect="1"/>
            </p:cNvPicPr>
            <p:nvPr/>
          </p:nvPicPr>
          <p:blipFill>
            <a:blip r:embed="rId6"/>
            <a:stretch>
              <a:fillRect/>
            </a:stretch>
          </p:blipFill>
          <p:spPr>
            <a:xfrm flipH="1">
              <a:off x="446807" y="5222171"/>
              <a:ext cx="609091" cy="609091"/>
            </a:xfrm>
            <a:prstGeom prst="rect">
              <a:avLst/>
            </a:prstGeom>
            <a:ln>
              <a:noFill/>
            </a:ln>
          </p:spPr>
        </p:pic>
      </p:grpSp>
      <p:grpSp>
        <p:nvGrpSpPr>
          <p:cNvPr id="11" name="Group 10">
            <a:extLst>
              <a:ext uri="{FF2B5EF4-FFF2-40B4-BE49-F238E27FC236}">
                <a16:creationId xmlns:a16="http://schemas.microsoft.com/office/drawing/2014/main" xmlns="" id="{9B8AFB5B-33E5-7AB3-59F6-6BE088AB019D}"/>
              </a:ext>
            </a:extLst>
          </p:cNvPr>
          <p:cNvGrpSpPr/>
          <p:nvPr/>
        </p:nvGrpSpPr>
        <p:grpSpPr>
          <a:xfrm>
            <a:off x="6359651" y="3037856"/>
            <a:ext cx="5562506" cy="2900865"/>
            <a:chOff x="6420458" y="3223285"/>
            <a:chExt cx="5562506" cy="2900865"/>
          </a:xfrm>
        </p:grpSpPr>
        <p:sp>
          <p:nvSpPr>
            <p:cNvPr id="12" name="Rectangle: Rounded Corners 11">
              <a:extLst>
                <a:ext uri="{FF2B5EF4-FFF2-40B4-BE49-F238E27FC236}">
                  <a16:creationId xmlns:a16="http://schemas.microsoft.com/office/drawing/2014/main" xmlns="" id="{ED018AB9-1A95-FB57-D7A4-650CA1032090}"/>
                </a:ext>
              </a:extLst>
            </p:cNvPr>
            <p:cNvSpPr/>
            <p:nvPr/>
          </p:nvSpPr>
          <p:spPr>
            <a:xfrm>
              <a:off x="6421854" y="3799415"/>
              <a:ext cx="5561110" cy="2324735"/>
            </a:xfrm>
            <a:prstGeom prst="roundRect">
              <a:avLst/>
            </a:prstGeom>
            <a:solidFill>
              <a:srgbClr val="CCFFFF"/>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CDA0C30-5EF8-C8F0-ED27-DA8FE8A5E157}"/>
                </a:ext>
              </a:extLst>
            </p:cNvPr>
            <p:cNvSpPr/>
            <p:nvPr/>
          </p:nvSpPr>
          <p:spPr>
            <a:xfrm>
              <a:off x="6420458" y="3814404"/>
              <a:ext cx="5561110" cy="2164080"/>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D340E89B-671E-EF2F-3AD3-C99ABFD5E52F}"/>
                </a:ext>
              </a:extLst>
            </p:cNvPr>
            <p:cNvSpPr/>
            <p:nvPr/>
          </p:nvSpPr>
          <p:spPr>
            <a:xfrm>
              <a:off x="6754940" y="3223285"/>
              <a:ext cx="4621427" cy="796835"/>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nvGrpSpPr>
            <p:cNvPr id="15" name="Group 14">
              <a:extLst>
                <a:ext uri="{FF2B5EF4-FFF2-40B4-BE49-F238E27FC236}">
                  <a16:creationId xmlns:a16="http://schemas.microsoft.com/office/drawing/2014/main" xmlns="" id="{26275804-6068-5FB7-491D-FDF904953EC0}"/>
                </a:ext>
              </a:extLst>
            </p:cNvPr>
            <p:cNvGrpSpPr/>
            <p:nvPr/>
          </p:nvGrpSpPr>
          <p:grpSpPr>
            <a:xfrm>
              <a:off x="8795582" y="3982952"/>
              <a:ext cx="1589771" cy="737472"/>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EE1D5BF3-3DBA-B977-7203-6A48BB4C70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707C87B8-9224-911E-DB59-6182FF2D5C4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392D04F-785E-5766-BA88-9A5522650D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97582013-8325-CB0F-F6FC-74047886E107}"/>
                </a:ext>
              </a:extLst>
            </p:cNvPr>
            <p:cNvGrpSpPr/>
            <p:nvPr/>
          </p:nvGrpSpPr>
          <p:grpSpPr>
            <a:xfrm>
              <a:off x="8795582" y="4487171"/>
              <a:ext cx="1589771" cy="737472"/>
              <a:chOff x="8692723" y="3557795"/>
              <a:chExt cx="1885916" cy="814430"/>
            </a:xfrm>
          </p:grpSpPr>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465809F3-29D4-F3E2-C2EF-2F36C19ECC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02E7489-F856-A9C0-EA2F-F889C7046BA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B3746D7-736B-DECE-42FC-B079E7DAF1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CCC11A5A-3789-032D-8EC7-227C58ADD316}"/>
                </a:ext>
              </a:extLst>
            </p:cNvPr>
            <p:cNvGrpSpPr/>
            <p:nvPr/>
          </p:nvGrpSpPr>
          <p:grpSpPr>
            <a:xfrm>
              <a:off x="10164911" y="5093790"/>
              <a:ext cx="1589771" cy="737472"/>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1E7B81-B2C7-3132-105A-F382075CA2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C3038D4-640E-F237-300F-1C758AF581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37DB818-3FF5-664F-A2FE-79906E44BD5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 name="Group 37">
            <a:extLst>
              <a:ext uri="{FF2B5EF4-FFF2-40B4-BE49-F238E27FC236}">
                <a16:creationId xmlns:a16="http://schemas.microsoft.com/office/drawing/2014/main" xmlns="" id="{526D5662-529A-C8B2-1FF4-70F679523048}"/>
              </a:ext>
            </a:extLst>
          </p:cNvPr>
          <p:cNvGrpSpPr/>
          <p:nvPr/>
        </p:nvGrpSpPr>
        <p:grpSpPr>
          <a:xfrm>
            <a:off x="0" y="589484"/>
            <a:ext cx="12805312" cy="1263886"/>
            <a:chOff x="68073" y="536586"/>
            <a:chExt cx="12805312" cy="1263886"/>
          </a:xfrm>
        </p:grpSpPr>
        <p:sp>
          <p:nvSpPr>
            <p:cNvPr id="37" name="Rectangle: Rounded Corners 36">
              <a:extLst>
                <a:ext uri="{FF2B5EF4-FFF2-40B4-BE49-F238E27FC236}">
                  <a16:creationId xmlns:a16="http://schemas.microsoft.com/office/drawing/2014/main" xmlns="" id="{C406C670-AA64-1E6C-3421-F06FCE5713D5}"/>
                </a:ext>
              </a:extLst>
            </p:cNvPr>
            <p:cNvSpPr/>
            <p:nvPr/>
          </p:nvSpPr>
          <p:spPr>
            <a:xfrm>
              <a:off x="68073" y="536586"/>
              <a:ext cx="12049851" cy="126388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xmlns="" id="{7DFC73AB-3A53-5E3E-C2FA-B5EFBDFAAA23}"/>
                </a:ext>
              </a:extLst>
            </p:cNvPr>
            <p:cNvGrpSpPr/>
            <p:nvPr/>
          </p:nvGrpSpPr>
          <p:grpSpPr>
            <a:xfrm>
              <a:off x="399271" y="662758"/>
              <a:ext cx="12474114" cy="1024924"/>
              <a:chOff x="355339" y="265334"/>
              <a:chExt cx="12474114" cy="1024924"/>
            </a:xfrm>
          </p:grpSpPr>
          <p:grpSp>
            <p:nvGrpSpPr>
              <p:cNvPr id="29" name="Group 28">
                <a:extLst>
                  <a:ext uri="{FF2B5EF4-FFF2-40B4-BE49-F238E27FC236}">
                    <a16:creationId xmlns:a16="http://schemas.microsoft.com/office/drawing/2014/main" xmlns="" id="{D5EFE186-A349-DF2D-F526-823705C1087F}"/>
                  </a:ext>
                </a:extLst>
              </p:cNvPr>
              <p:cNvGrpSpPr/>
              <p:nvPr/>
            </p:nvGrpSpPr>
            <p:grpSpPr>
              <a:xfrm>
                <a:off x="8267634" y="265334"/>
                <a:ext cx="4561819" cy="1015664"/>
                <a:chOff x="3613745" y="660553"/>
                <a:chExt cx="5037224" cy="1015664"/>
              </a:xfrm>
            </p:grpSpPr>
            <p:sp>
              <p:nvSpPr>
                <p:cNvPr id="33" name="TextBox 32">
                  <a:extLst>
                    <a:ext uri="{FF2B5EF4-FFF2-40B4-BE49-F238E27FC236}">
                      <a16:creationId xmlns:a16="http://schemas.microsoft.com/office/drawing/2014/main" xmlns="" id="{80CF6A85-1BCD-7F78-C13B-32696D32FE2C}"/>
                    </a:ext>
                  </a:extLst>
                </p:cNvPr>
                <p:cNvSpPr txBox="1"/>
                <p:nvPr/>
              </p:nvSpPr>
              <p:spPr>
                <a:xfrm>
                  <a:off x="3654772" y="660554"/>
                  <a:ext cx="49598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THEO NHÓM</a:t>
                  </a:r>
                </a:p>
              </p:txBody>
            </p:sp>
            <p:sp>
              <p:nvSpPr>
                <p:cNvPr id="34" name="TextBox 33">
                  <a:extLst>
                    <a:ext uri="{FF2B5EF4-FFF2-40B4-BE49-F238E27FC236}">
                      <a16:creationId xmlns:a16="http://schemas.microsoft.com/office/drawing/2014/main" xmlns="" id="{C2D50544-E6FA-9FF5-187E-CE6284A523AE}"/>
                    </a:ext>
                  </a:extLst>
                </p:cNvPr>
                <p:cNvSpPr txBox="1"/>
                <p:nvPr/>
              </p:nvSpPr>
              <p:spPr>
                <a:xfrm>
                  <a:off x="3613745" y="660553"/>
                  <a:ext cx="50372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T</a:t>
                  </a:r>
                  <a:r>
                    <a:rPr kumimoji="0" lang="en-US" sz="60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H</a:t>
                  </a:r>
                  <a:r>
                    <a:rPr kumimoji="0" lang="en-US" sz="6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E</a:t>
                  </a:r>
                  <a:r>
                    <a:rPr kumimoji="0" lang="en-US" sz="60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O </a:t>
                  </a:r>
                  <a:r>
                    <a:rPr kumimoji="0" lang="en-US" sz="60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60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60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Ó</a:t>
                  </a:r>
                  <a:r>
                    <a:rPr kumimoji="0" lang="en-US" sz="6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M</a:t>
                  </a:r>
                  <a:endPar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xmlns="" id="{63CC9952-F546-4D5E-32DF-A5821A995177}"/>
                  </a:ext>
                </a:extLst>
              </p:cNvPr>
              <p:cNvGrpSpPr/>
              <p:nvPr/>
            </p:nvGrpSpPr>
            <p:grpSpPr>
              <a:xfrm>
                <a:off x="355339" y="274594"/>
                <a:ext cx="8983478" cy="1015664"/>
                <a:chOff x="1018467" y="152399"/>
                <a:chExt cx="11310331" cy="1015664"/>
              </a:xfrm>
            </p:grpSpPr>
            <p:sp>
              <p:nvSpPr>
                <p:cNvPr id="31" name="TextBox 30">
                  <a:extLst>
                    <a:ext uri="{FF2B5EF4-FFF2-40B4-BE49-F238E27FC236}">
                      <a16:creationId xmlns:a16="http://schemas.microsoft.com/office/drawing/2014/main" xmlns="" id="{3430D0E8-32A6-4E85-BF27-AC2824F7657E}"/>
                    </a:ext>
                  </a:extLst>
                </p:cNvPr>
                <p:cNvSpPr txBox="1"/>
                <p:nvPr/>
              </p:nvSpPr>
              <p:spPr>
                <a:xfrm>
                  <a:off x="1018467" y="152400"/>
                  <a:ext cx="113103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LUYỆN ĐỌC NỐI TIẾP ĐOẠN</a:t>
                  </a:r>
                </a:p>
              </p:txBody>
            </p:sp>
            <p:sp>
              <p:nvSpPr>
                <p:cNvPr id="32" name="TextBox 31">
                  <a:extLst>
                    <a:ext uri="{FF2B5EF4-FFF2-40B4-BE49-F238E27FC236}">
                      <a16:creationId xmlns:a16="http://schemas.microsoft.com/office/drawing/2014/main" xmlns="" id="{65A3CC1F-31D5-4A85-5267-B4A5F3C00B6B}"/>
                    </a:ext>
                  </a:extLst>
                </p:cNvPr>
                <p:cNvSpPr txBox="1"/>
                <p:nvPr/>
              </p:nvSpPr>
              <p:spPr>
                <a:xfrm>
                  <a:off x="1018467" y="152399"/>
                  <a:ext cx="111735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L</a:t>
                  </a:r>
                  <a:r>
                    <a:rPr kumimoji="0" lang="en-US" sz="60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U</a:t>
                  </a:r>
                  <a:r>
                    <a:rPr kumimoji="0" lang="en-US" sz="6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Y</a:t>
                  </a:r>
                  <a:r>
                    <a:rPr kumimoji="0" lang="en-US" sz="60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Ệ</a:t>
                  </a:r>
                  <a:r>
                    <a:rPr kumimoji="0" lang="en-US" sz="60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60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Đ</a:t>
                  </a:r>
                  <a:r>
                    <a:rPr kumimoji="0" lang="en-US" sz="60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Ọ</a:t>
                  </a:r>
                  <a:r>
                    <a:rPr kumimoji="0" lang="en-US" sz="60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C</a:t>
                  </a: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6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N</a:t>
                  </a:r>
                  <a:r>
                    <a:rPr kumimoji="0" lang="en-US" sz="60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Ố</a:t>
                  </a: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I </a:t>
                  </a:r>
                  <a:r>
                    <a:rPr kumimoji="0" lang="en-US" sz="60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T</a:t>
                  </a:r>
                  <a:r>
                    <a:rPr kumimoji="0" lang="en-US" sz="60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I</a:t>
                  </a:r>
                  <a:r>
                    <a:rPr kumimoji="0" lang="en-US" sz="60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Ế</a:t>
                  </a: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P </a:t>
                  </a:r>
                  <a:r>
                    <a:rPr kumimoji="0" lang="en-US" sz="6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Đ</a:t>
                  </a:r>
                  <a:r>
                    <a:rPr kumimoji="0" lang="en-US" sz="60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O</a:t>
                  </a:r>
                  <a:r>
                    <a:rPr kumimoji="0" lang="en-US" sz="60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Ạ</a:t>
                  </a:r>
                  <a:r>
                    <a:rPr kumimoji="0" lang="en-US" sz="6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N</a:t>
                  </a:r>
                </a:p>
              </p:txBody>
            </p:sp>
          </p:grpSp>
        </p:grpSp>
      </p:grpSp>
    </p:spTree>
    <p:extLst>
      <p:ext uri="{BB962C8B-B14F-4D97-AF65-F5344CB8AC3E}">
        <p14:creationId xmlns:p14="http://schemas.microsoft.com/office/powerpoint/2010/main" val="137296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250"/>
                            </p:stCondLst>
                            <p:childTnLst>
                              <p:par>
                                <p:cTn id="9" presetID="6" presetClass="entr" presetSubtype="16"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10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BD48673-2188-3D02-D1B6-6CDDF244B718}"/>
              </a:ext>
            </a:extLst>
          </p:cNvPr>
          <p:cNvGrpSpPr/>
          <p:nvPr/>
        </p:nvGrpSpPr>
        <p:grpSpPr>
          <a:xfrm>
            <a:off x="780128" y="399474"/>
            <a:ext cx="10895307" cy="1722118"/>
            <a:chOff x="780128" y="399474"/>
            <a:chExt cx="10895307" cy="1722118"/>
          </a:xfrm>
        </p:grpSpPr>
        <p:pic>
          <p:nvPicPr>
            <p:cNvPr id="7" name="Picture 7">
              <a:extLst>
                <a:ext uri="{FF2B5EF4-FFF2-40B4-BE49-F238E27FC236}">
                  <a16:creationId xmlns:a16="http://schemas.microsoft.com/office/drawing/2014/main" xmlns="" id="{7B6D11C1-7421-5918-8D74-2B7B0D0F2E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80128" y="399474"/>
              <a:ext cx="10895307" cy="1722118"/>
            </a:xfrm>
            <a:prstGeom prst="rect">
              <a:avLst/>
            </a:prstGeom>
          </p:spPr>
        </p:pic>
        <p:sp>
          <p:nvSpPr>
            <p:cNvPr id="8" name="TextBox 7">
              <a:extLst>
                <a:ext uri="{FF2B5EF4-FFF2-40B4-BE49-F238E27FC236}">
                  <a16:creationId xmlns:a16="http://schemas.microsoft.com/office/drawing/2014/main" xmlns="" id="{CDB45615-8BC7-0BE3-E97C-40029050E9AA}"/>
                </a:ext>
              </a:extLst>
            </p:cNvPr>
            <p:cNvSpPr txBox="1"/>
            <p:nvPr/>
          </p:nvSpPr>
          <p:spPr>
            <a:xfrm rot="21582314">
              <a:off x="1187003" y="706535"/>
              <a:ext cx="1008155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solidFill>
                    <a:schemeClr val="accent6">
                      <a:lumMod val="50000"/>
                    </a:schemeClr>
                  </a:solidFill>
                  <a:effectLst/>
                  <a:uLnTx/>
                  <a:uFillTx/>
                  <a:latin typeface="#9Slide05 Phobia" panose="02000506000000020003" pitchFamily="2" charset="0"/>
                </a:rPr>
                <a:t>Chia sẻ với bạn về một khu vườn mà em biết.</a:t>
              </a:r>
            </a:p>
          </p:txBody>
        </p:sp>
      </p:grpSp>
      <p:grpSp>
        <p:nvGrpSpPr>
          <p:cNvPr id="4" name="Group 3">
            <a:extLst>
              <a:ext uri="{FF2B5EF4-FFF2-40B4-BE49-F238E27FC236}">
                <a16:creationId xmlns:a16="http://schemas.microsoft.com/office/drawing/2014/main" xmlns="" id="{9BDBD95D-5A4E-3A6D-76A5-C91EA61135FF}"/>
              </a:ext>
            </a:extLst>
          </p:cNvPr>
          <p:cNvGrpSpPr/>
          <p:nvPr/>
        </p:nvGrpSpPr>
        <p:grpSpPr>
          <a:xfrm>
            <a:off x="780128" y="2821798"/>
            <a:ext cx="2914337" cy="1244183"/>
            <a:chOff x="780128" y="2821798"/>
            <a:chExt cx="2914337" cy="1244183"/>
          </a:xfrm>
        </p:grpSpPr>
        <p:sp>
          <p:nvSpPr>
            <p:cNvPr id="11" name="Rectangle: Rounded Corners 10">
              <a:extLst>
                <a:ext uri="{FF2B5EF4-FFF2-40B4-BE49-F238E27FC236}">
                  <a16:creationId xmlns:a16="http://schemas.microsoft.com/office/drawing/2014/main" xmlns="" id="{E966C810-9216-E077-0881-5E011B53AABA}"/>
                </a:ext>
              </a:extLst>
            </p:cNvPr>
            <p:cNvSpPr/>
            <p:nvPr/>
          </p:nvSpPr>
          <p:spPr>
            <a:xfrm>
              <a:off x="780128" y="2821798"/>
              <a:ext cx="2698229" cy="10343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t>Vị trí</a:t>
              </a:r>
            </a:p>
          </p:txBody>
        </p:sp>
        <p:pic>
          <p:nvPicPr>
            <p:cNvPr id="2050" name="Picture 2" descr="50+ imagenes hoja animada png - agendasonidocaracol.mx">
              <a:extLst>
                <a:ext uri="{FF2B5EF4-FFF2-40B4-BE49-F238E27FC236}">
                  <a16:creationId xmlns:a16="http://schemas.microsoft.com/office/drawing/2014/main" xmlns="" id="{95F78FC0-BCEF-DB7B-249C-767DE5896EF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00" b="93800" l="10000" r="90000">
                          <a14:foregroundMark x1="81300" y1="9000" x2="81300" y2="9000"/>
                          <a14:foregroundMark x1="66700" y1="7900" x2="66700" y2="7900"/>
                          <a14:foregroundMark x1="74300" y1="7400" x2="74300" y2="7400"/>
                          <a14:foregroundMark x1="87000" y1="8100" x2="87000" y2="8100"/>
                          <a14:foregroundMark x1="88100" y1="7000" x2="88100" y2="7000"/>
                          <a14:foregroundMark x1="75400" y1="5700" x2="75400" y2="5700"/>
                          <a14:foregroundMark x1="11200" y1="93800" x2="11200"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2967442" y="3338958"/>
              <a:ext cx="727023" cy="727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268A9F58-5386-376F-4DB7-E6E74FDE7B40}"/>
              </a:ext>
            </a:extLst>
          </p:cNvPr>
          <p:cNvGrpSpPr/>
          <p:nvPr/>
        </p:nvGrpSpPr>
        <p:grpSpPr>
          <a:xfrm>
            <a:off x="4437728" y="2777138"/>
            <a:ext cx="3593893" cy="1244183"/>
            <a:chOff x="4437728" y="2777138"/>
            <a:chExt cx="3593893" cy="1244183"/>
          </a:xfrm>
        </p:grpSpPr>
        <p:sp>
          <p:nvSpPr>
            <p:cNvPr id="12" name="Rectangle: Rounded Corners 11">
              <a:extLst>
                <a:ext uri="{FF2B5EF4-FFF2-40B4-BE49-F238E27FC236}">
                  <a16:creationId xmlns:a16="http://schemas.microsoft.com/office/drawing/2014/main" xmlns="" id="{3316794B-F2BC-54B6-C8DE-30BD4E88F622}"/>
                </a:ext>
              </a:extLst>
            </p:cNvPr>
            <p:cNvSpPr/>
            <p:nvPr/>
          </p:nvSpPr>
          <p:spPr>
            <a:xfrm>
              <a:off x="4437728" y="2777138"/>
              <a:ext cx="3377786" cy="10343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t>Các loài cây</a:t>
              </a:r>
            </a:p>
          </p:txBody>
        </p:sp>
        <p:pic>
          <p:nvPicPr>
            <p:cNvPr id="13" name="Picture 2" descr="50+ imagenes hoja animada png - agendasonidocaracol.mx">
              <a:extLst>
                <a:ext uri="{FF2B5EF4-FFF2-40B4-BE49-F238E27FC236}">
                  <a16:creationId xmlns:a16="http://schemas.microsoft.com/office/drawing/2014/main" xmlns="" id="{395F1A12-45F3-4FDD-3055-A01B2B9841A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00" b="93800" l="10000" r="90000">
                          <a14:foregroundMark x1="81300" y1="9000" x2="81300" y2="9000"/>
                          <a14:foregroundMark x1="66700" y1="7900" x2="66700" y2="7900"/>
                          <a14:foregroundMark x1="74300" y1="7400" x2="74300" y2="7400"/>
                          <a14:foregroundMark x1="87000" y1="8100" x2="87000" y2="8100"/>
                          <a14:foregroundMark x1="88100" y1="7000" x2="88100" y2="7000"/>
                          <a14:foregroundMark x1="75400" y1="5700" x2="75400" y2="5700"/>
                          <a14:foregroundMark x1="11200" y1="93800" x2="11200"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304598" y="3294298"/>
              <a:ext cx="727023" cy="727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20C0556F-B97B-DD67-BA9A-ECB890F5CE60}"/>
              </a:ext>
            </a:extLst>
          </p:cNvPr>
          <p:cNvGrpSpPr/>
          <p:nvPr/>
        </p:nvGrpSpPr>
        <p:grpSpPr>
          <a:xfrm>
            <a:off x="8575016" y="2750820"/>
            <a:ext cx="2914337" cy="1244183"/>
            <a:chOff x="8575016" y="2750820"/>
            <a:chExt cx="2914337" cy="1244183"/>
          </a:xfrm>
        </p:grpSpPr>
        <p:sp>
          <p:nvSpPr>
            <p:cNvPr id="14" name="Rectangle: Rounded Corners 13">
              <a:extLst>
                <a:ext uri="{FF2B5EF4-FFF2-40B4-BE49-F238E27FC236}">
                  <a16:creationId xmlns:a16="http://schemas.microsoft.com/office/drawing/2014/main" xmlns="" id="{EA712BDE-E6AF-66C6-4FC3-A030658F5052}"/>
                </a:ext>
              </a:extLst>
            </p:cNvPr>
            <p:cNvSpPr/>
            <p:nvPr/>
          </p:nvSpPr>
          <p:spPr>
            <a:xfrm>
              <a:off x="8575016" y="2750820"/>
              <a:ext cx="2698229" cy="10343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t>?</a:t>
              </a:r>
            </a:p>
          </p:txBody>
        </p:sp>
        <p:pic>
          <p:nvPicPr>
            <p:cNvPr id="15" name="Picture 2" descr="50+ imagenes hoja animada png - agendasonidocaracol.mx">
              <a:extLst>
                <a:ext uri="{FF2B5EF4-FFF2-40B4-BE49-F238E27FC236}">
                  <a16:creationId xmlns:a16="http://schemas.microsoft.com/office/drawing/2014/main" xmlns="" id="{27F083DA-6ACC-AEC8-2755-B51664A4E3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700" b="93800" l="10000" r="90000">
                          <a14:foregroundMark x1="81300" y1="9000" x2="81300" y2="9000"/>
                          <a14:foregroundMark x1="66700" y1="7900" x2="66700" y2="7900"/>
                          <a14:foregroundMark x1="74300" y1="7400" x2="74300" y2="7400"/>
                          <a14:foregroundMark x1="87000" y1="8100" x2="87000" y2="8100"/>
                          <a14:foregroundMark x1="88100" y1="7000" x2="88100" y2="7000"/>
                          <a14:foregroundMark x1="75400" y1="5700" x2="75400" y2="5700"/>
                          <a14:foregroundMark x1="11200" y1="93800" x2="11200"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10762330" y="3267980"/>
              <a:ext cx="727023" cy="72702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Tree>
    <p:extLst>
      <p:ext uri="{BB962C8B-B14F-4D97-AF65-F5344CB8AC3E}">
        <p14:creationId xmlns:p14="http://schemas.microsoft.com/office/powerpoint/2010/main" val="39926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par>
                                <p:cTn id="13" presetID="22" presetClass="entr" presetSubtype="8" fill="hold" nodeType="with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22" presetClass="entr" presetSubtype="8" fill="hold" nodeType="withEffect">
                                  <p:stCondLst>
                                    <p:cond delay="30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0" name="Picture 39" descr="A group of colorful flowers&#10;&#10;Description automatically generated with low confidence">
            <a:extLst>
              <a:ext uri="{FF2B5EF4-FFF2-40B4-BE49-F238E27FC236}">
                <a16:creationId xmlns:a16="http://schemas.microsoft.com/office/drawing/2014/main" xmlns="" id="{03E252C7-9CD2-CBA4-402A-C987B3728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 y="5785343"/>
            <a:ext cx="1224989" cy="1089219"/>
          </a:xfrm>
          <a:prstGeom prst="rect">
            <a:avLst/>
          </a:prstGeom>
        </p:spPr>
      </p:pic>
      <p:pic>
        <p:nvPicPr>
          <p:cNvPr id="41" name="Picture 40" descr="A group of colorful flowers&#10;&#10;Description automatically generated with low confidence">
            <a:extLst>
              <a:ext uri="{FF2B5EF4-FFF2-40B4-BE49-F238E27FC236}">
                <a16:creationId xmlns:a16="http://schemas.microsoft.com/office/drawing/2014/main" xmlns="" id="{C2C2A02D-1CDA-4ADC-D4A0-45A5D78160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333" y="5778042"/>
            <a:ext cx="1224989" cy="1089219"/>
          </a:xfrm>
          <a:prstGeom prst="rect">
            <a:avLst/>
          </a:prstGeom>
        </p:spPr>
      </p:pic>
      <p:pic>
        <p:nvPicPr>
          <p:cNvPr id="42" name="Picture 41" descr="A group of colorful flowers&#10;&#10;Description automatically generated with low confidence">
            <a:extLst>
              <a:ext uri="{FF2B5EF4-FFF2-40B4-BE49-F238E27FC236}">
                <a16:creationId xmlns:a16="http://schemas.microsoft.com/office/drawing/2014/main" xmlns="" id="{5E7EF6AF-5819-EEBB-12F7-27B34AE2B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84" y="5770741"/>
            <a:ext cx="1224989" cy="1089219"/>
          </a:xfrm>
          <a:prstGeom prst="rect">
            <a:avLst/>
          </a:prstGeom>
        </p:spPr>
      </p:pic>
      <p:pic>
        <p:nvPicPr>
          <p:cNvPr id="43" name="Picture 42" descr="A group of colorful flowers&#10;&#10;Description automatically generated with low confidence">
            <a:extLst>
              <a:ext uri="{FF2B5EF4-FFF2-40B4-BE49-F238E27FC236}">
                <a16:creationId xmlns:a16="http://schemas.microsoft.com/office/drawing/2014/main" xmlns="" id="{F084D56C-93F2-5421-62B7-FBAEAFC66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435" y="5763440"/>
            <a:ext cx="1224989" cy="1089219"/>
          </a:xfrm>
          <a:prstGeom prst="rect">
            <a:avLst/>
          </a:prstGeom>
        </p:spPr>
      </p:pic>
      <p:pic>
        <p:nvPicPr>
          <p:cNvPr id="44" name="Picture 43" descr="A group of colorful flowers&#10;&#10;Description automatically generated with low confidence">
            <a:extLst>
              <a:ext uri="{FF2B5EF4-FFF2-40B4-BE49-F238E27FC236}">
                <a16:creationId xmlns:a16="http://schemas.microsoft.com/office/drawing/2014/main" xmlns="" id="{CF969C37-79D1-5C2F-491A-14FD7DE93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3986" y="5756139"/>
            <a:ext cx="1224989" cy="1089219"/>
          </a:xfrm>
          <a:prstGeom prst="rect">
            <a:avLst/>
          </a:prstGeom>
        </p:spPr>
      </p:pic>
      <p:pic>
        <p:nvPicPr>
          <p:cNvPr id="45" name="Picture 44" descr="A group of colorful flowers&#10;&#10;Description automatically generated with low confidence">
            <a:extLst>
              <a:ext uri="{FF2B5EF4-FFF2-40B4-BE49-F238E27FC236}">
                <a16:creationId xmlns:a16="http://schemas.microsoft.com/office/drawing/2014/main" xmlns="" id="{B316C51B-1DF7-01F2-D508-FE804FC06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537" y="5748838"/>
            <a:ext cx="1224989" cy="1089219"/>
          </a:xfrm>
          <a:prstGeom prst="rect">
            <a:avLst/>
          </a:prstGeom>
        </p:spPr>
      </p:pic>
      <p:pic>
        <p:nvPicPr>
          <p:cNvPr id="46" name="Picture 45" descr="A group of colorful flowers&#10;&#10;Description automatically generated with low confidence">
            <a:extLst>
              <a:ext uri="{FF2B5EF4-FFF2-40B4-BE49-F238E27FC236}">
                <a16:creationId xmlns:a16="http://schemas.microsoft.com/office/drawing/2014/main" xmlns="" id="{46750F1D-BB4A-C61D-E19A-657BE1859A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088" y="5741537"/>
            <a:ext cx="1224989" cy="1089219"/>
          </a:xfrm>
          <a:prstGeom prst="rect">
            <a:avLst/>
          </a:prstGeom>
        </p:spPr>
      </p:pic>
      <p:pic>
        <p:nvPicPr>
          <p:cNvPr id="47" name="Picture 46" descr="A group of colorful flowers&#10;&#10;Description automatically generated with low confidence">
            <a:extLst>
              <a:ext uri="{FF2B5EF4-FFF2-40B4-BE49-F238E27FC236}">
                <a16:creationId xmlns:a16="http://schemas.microsoft.com/office/drawing/2014/main" xmlns="" id="{636B57DE-7FE3-5796-A283-C9023FCD6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639" y="5734236"/>
            <a:ext cx="1224989" cy="1089219"/>
          </a:xfrm>
          <a:prstGeom prst="rect">
            <a:avLst/>
          </a:prstGeom>
        </p:spPr>
      </p:pic>
      <p:pic>
        <p:nvPicPr>
          <p:cNvPr id="48" name="Picture 47" descr="A group of colorful flowers&#10;&#10;Description automatically generated with low confidence">
            <a:extLst>
              <a:ext uri="{FF2B5EF4-FFF2-40B4-BE49-F238E27FC236}">
                <a16:creationId xmlns:a16="http://schemas.microsoft.com/office/drawing/2014/main" xmlns="" id="{A1E642F4-3C47-843A-B27A-1A7E428FE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4190" y="5726935"/>
            <a:ext cx="1224989" cy="1089219"/>
          </a:xfrm>
          <a:prstGeom prst="rect">
            <a:avLst/>
          </a:prstGeom>
        </p:spPr>
      </p:pic>
      <p:pic>
        <p:nvPicPr>
          <p:cNvPr id="49" name="Picture 48" descr="A group of colorful flowers&#10;&#10;Description automatically generated with low confidence">
            <a:extLst>
              <a:ext uri="{FF2B5EF4-FFF2-40B4-BE49-F238E27FC236}">
                <a16:creationId xmlns:a16="http://schemas.microsoft.com/office/drawing/2014/main" xmlns="" id="{05381244-BC23-28EE-F668-ACC9D7492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741" y="5719634"/>
            <a:ext cx="1224989" cy="1089219"/>
          </a:xfrm>
          <a:prstGeom prst="rect">
            <a:avLst/>
          </a:prstGeom>
        </p:spPr>
      </p:pic>
      <p:pic>
        <p:nvPicPr>
          <p:cNvPr id="27" name="Picture 26" descr="A picture containing tree, art, flower&#10;&#10;Description automatically generated with medium confidence">
            <a:extLst>
              <a:ext uri="{FF2B5EF4-FFF2-40B4-BE49-F238E27FC236}">
                <a16:creationId xmlns:a16="http://schemas.microsoft.com/office/drawing/2014/main" xmlns="" id="{41D50143-E90D-DDD8-3476-1E75A48A0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 y="1551138"/>
            <a:ext cx="12192000" cy="2750820"/>
          </a:xfrm>
          <a:prstGeom prst="rect">
            <a:avLst/>
          </a:prstGeom>
        </p:spPr>
      </p:pic>
      <p:sp>
        <p:nvSpPr>
          <p:cNvPr id="36" name="Rectangle: Rounded Corners 35">
            <a:extLst>
              <a:ext uri="{FF2B5EF4-FFF2-40B4-BE49-F238E27FC236}">
                <a16:creationId xmlns:a16="http://schemas.microsoft.com/office/drawing/2014/main" xmlns="" id="{AB1AF1E1-C89B-3385-20E6-2AC775FAC6C8}"/>
              </a:ext>
            </a:extLst>
          </p:cNvPr>
          <p:cNvSpPr/>
          <p:nvPr/>
        </p:nvSpPr>
        <p:spPr>
          <a:xfrm>
            <a:off x="1" y="1"/>
            <a:ext cx="12188998" cy="6858000"/>
          </a:xfrm>
          <a:prstGeom prst="roundRect">
            <a:avLst>
              <a:gd name="adj" fmla="val 0"/>
            </a:avLst>
          </a:prstGeom>
          <a:solidFill>
            <a:schemeClr val="accent6">
              <a:lumMod val="20000"/>
              <a:lumOff val="80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9B8AFB5B-33E5-7AB3-59F6-6BE088AB019D}"/>
              </a:ext>
            </a:extLst>
          </p:cNvPr>
          <p:cNvGrpSpPr/>
          <p:nvPr/>
        </p:nvGrpSpPr>
        <p:grpSpPr>
          <a:xfrm>
            <a:off x="3464089" y="2706440"/>
            <a:ext cx="5562506" cy="2900865"/>
            <a:chOff x="6420458" y="3223285"/>
            <a:chExt cx="5562506" cy="2900865"/>
          </a:xfrm>
        </p:grpSpPr>
        <p:sp>
          <p:nvSpPr>
            <p:cNvPr id="12" name="Rectangle: Rounded Corners 11">
              <a:extLst>
                <a:ext uri="{FF2B5EF4-FFF2-40B4-BE49-F238E27FC236}">
                  <a16:creationId xmlns:a16="http://schemas.microsoft.com/office/drawing/2014/main" xmlns="" id="{ED018AB9-1A95-FB57-D7A4-650CA1032090}"/>
                </a:ext>
              </a:extLst>
            </p:cNvPr>
            <p:cNvSpPr/>
            <p:nvPr/>
          </p:nvSpPr>
          <p:spPr>
            <a:xfrm>
              <a:off x="6421854" y="3799415"/>
              <a:ext cx="5561110" cy="2324735"/>
            </a:xfrm>
            <a:prstGeom prst="roundRect">
              <a:avLst/>
            </a:prstGeom>
            <a:solidFill>
              <a:srgbClr val="CCFFFF"/>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CDA0C30-5EF8-C8F0-ED27-DA8FE8A5E157}"/>
                </a:ext>
              </a:extLst>
            </p:cNvPr>
            <p:cNvSpPr/>
            <p:nvPr/>
          </p:nvSpPr>
          <p:spPr>
            <a:xfrm>
              <a:off x="6420458" y="3814404"/>
              <a:ext cx="5561110" cy="2164080"/>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D340E89B-671E-EF2F-3AD3-C99ABFD5E52F}"/>
                </a:ext>
              </a:extLst>
            </p:cNvPr>
            <p:cNvSpPr/>
            <p:nvPr/>
          </p:nvSpPr>
          <p:spPr>
            <a:xfrm>
              <a:off x="6754940" y="3223285"/>
              <a:ext cx="4621427" cy="796835"/>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nvGrpSpPr>
            <p:cNvPr id="15" name="Group 14">
              <a:extLst>
                <a:ext uri="{FF2B5EF4-FFF2-40B4-BE49-F238E27FC236}">
                  <a16:creationId xmlns:a16="http://schemas.microsoft.com/office/drawing/2014/main" xmlns="" id="{26275804-6068-5FB7-491D-FDF904953EC0}"/>
                </a:ext>
              </a:extLst>
            </p:cNvPr>
            <p:cNvGrpSpPr/>
            <p:nvPr/>
          </p:nvGrpSpPr>
          <p:grpSpPr>
            <a:xfrm>
              <a:off x="8795582" y="3982952"/>
              <a:ext cx="1589771" cy="737472"/>
              <a:chOff x="8692723" y="3557795"/>
              <a:chExt cx="1885916" cy="814430"/>
            </a:xfrm>
          </p:grpSpPr>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EE1D5BF3-3DBA-B977-7203-6A48BB4C70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707C87B8-9224-911E-DB59-6182FF2D5C4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392D04F-785E-5766-BA88-9A5522650D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97582013-8325-CB0F-F6FC-74047886E107}"/>
                </a:ext>
              </a:extLst>
            </p:cNvPr>
            <p:cNvGrpSpPr/>
            <p:nvPr/>
          </p:nvGrpSpPr>
          <p:grpSpPr>
            <a:xfrm>
              <a:off x="8795582" y="4487171"/>
              <a:ext cx="1589771" cy="737472"/>
              <a:chOff x="8692723" y="3557795"/>
              <a:chExt cx="1885916" cy="814430"/>
            </a:xfrm>
          </p:grpSpPr>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465809F3-29D4-F3E2-C2EF-2F36C19ECC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02E7489-F856-A9C0-EA2F-F889C7046BA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B3746D7-736B-DECE-42FC-B079E7DAF1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CCC11A5A-3789-032D-8EC7-227C58ADD316}"/>
                </a:ext>
              </a:extLst>
            </p:cNvPr>
            <p:cNvGrpSpPr/>
            <p:nvPr/>
          </p:nvGrpSpPr>
          <p:grpSpPr>
            <a:xfrm>
              <a:off x="10164911" y="5093790"/>
              <a:ext cx="1589771" cy="737472"/>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51E7B81-B2C7-3132-105A-F382075CA2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C3038D4-640E-F237-300F-1C758AF581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37DB818-3FF5-664F-A2FE-79906E44BD5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Rectangle: Rounded Corners 36">
            <a:extLst>
              <a:ext uri="{FF2B5EF4-FFF2-40B4-BE49-F238E27FC236}">
                <a16:creationId xmlns:a16="http://schemas.microsoft.com/office/drawing/2014/main" xmlns="" id="{C406C670-AA64-1E6C-3421-F06FCE5713D5}"/>
              </a:ext>
            </a:extLst>
          </p:cNvPr>
          <p:cNvSpPr/>
          <p:nvPr/>
        </p:nvSpPr>
        <p:spPr>
          <a:xfrm>
            <a:off x="0" y="589484"/>
            <a:ext cx="12049851" cy="126388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6105935-11FD-1AF3-DAFC-3615BF1CE97B}"/>
              </a:ext>
            </a:extLst>
          </p:cNvPr>
          <p:cNvGrpSpPr/>
          <p:nvPr/>
        </p:nvGrpSpPr>
        <p:grpSpPr>
          <a:xfrm>
            <a:off x="1163703" y="595354"/>
            <a:ext cx="10677112" cy="1220781"/>
            <a:chOff x="3036429" y="338052"/>
            <a:chExt cx="9155571" cy="2564771"/>
          </a:xfrm>
        </p:grpSpPr>
        <p:sp>
          <p:nvSpPr>
            <p:cNvPr id="3" name="TextBox 2">
              <a:extLst>
                <a:ext uri="{FF2B5EF4-FFF2-40B4-BE49-F238E27FC236}">
                  <a16:creationId xmlns:a16="http://schemas.microsoft.com/office/drawing/2014/main" xmlns="" id="{33CCA511-87B4-4092-7276-33729D1C8615}"/>
                </a:ext>
              </a:extLst>
            </p:cNvPr>
            <p:cNvSpPr txBox="1"/>
            <p:nvPr/>
          </p:nvSpPr>
          <p:spPr>
            <a:xfrm>
              <a:off x="3036429" y="348278"/>
              <a:ext cx="915557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THI ĐUA ĐỌC TRƯỚC LÓP</a:t>
              </a:r>
            </a:p>
          </p:txBody>
        </p:sp>
        <p:sp>
          <p:nvSpPr>
            <p:cNvPr id="28" name="TextBox 27">
              <a:extLst>
                <a:ext uri="{FF2B5EF4-FFF2-40B4-BE49-F238E27FC236}">
                  <a16:creationId xmlns:a16="http://schemas.microsoft.com/office/drawing/2014/main" xmlns="" id="{B00E893C-A0BB-6657-962C-64B42959BA2C}"/>
                </a:ext>
              </a:extLst>
            </p:cNvPr>
            <p:cNvSpPr txBox="1"/>
            <p:nvPr/>
          </p:nvSpPr>
          <p:spPr>
            <a:xfrm>
              <a:off x="3036429" y="338052"/>
              <a:ext cx="904483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T</a:t>
              </a:r>
              <a:r>
                <a:rPr kumimoji="0" lang="en-US" sz="80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H</a:t>
              </a:r>
              <a:r>
                <a:rPr kumimoji="0" lang="en-US" sz="8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I </a:t>
              </a:r>
              <a:r>
                <a:rPr kumimoji="0" lang="en-US" sz="80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Đ</a:t>
              </a:r>
              <a:r>
                <a:rPr kumimoji="0" lang="en-US" sz="80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U</a:t>
              </a:r>
              <a:r>
                <a:rPr kumimoji="0" lang="en-US" sz="80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A Đ</a:t>
              </a:r>
              <a:r>
                <a:rPr kumimoji="0" lang="en-US" sz="80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Ọ</a:t>
              </a:r>
              <a:r>
                <a:rPr kumimoji="0" lang="en-US" sz="80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C</a:t>
              </a:r>
              <a:r>
                <a:rPr kumimoji="0" lang="en-US" sz="8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80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T</a:t>
              </a:r>
              <a:r>
                <a:rPr kumimoji="0" lang="en-US" sz="80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R</a:t>
              </a:r>
              <a:r>
                <a:rPr kumimoji="0" lang="en-US" sz="8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Ư</a:t>
              </a:r>
              <a:r>
                <a:rPr kumimoji="0" lang="en-US" sz="80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Ớ</a:t>
              </a:r>
              <a:r>
                <a:rPr kumimoji="0" lang="en-US" sz="80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C </a:t>
              </a:r>
              <a:r>
                <a:rPr kumimoji="0" lang="en-US" sz="80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L</a:t>
              </a:r>
              <a:r>
                <a:rPr kumimoji="0" lang="en-US" sz="8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Ớ</a:t>
              </a:r>
              <a:r>
                <a:rPr kumimoji="0" lang="en-US" sz="80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P</a:t>
              </a:r>
              <a:endParaRPr kumimoji="0" lang="en-US" sz="80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p:txBody>
        </p:sp>
      </p:grpSp>
      <p:pic>
        <p:nvPicPr>
          <p:cNvPr id="50" name="Picture 49" descr="A cartoon child reading a book&#10;&#10;Description automatically generated with medium confidence">
            <a:extLst>
              <a:ext uri="{FF2B5EF4-FFF2-40B4-BE49-F238E27FC236}">
                <a16:creationId xmlns:a16="http://schemas.microsoft.com/office/drawing/2014/main" xmlns="" id="{1D33B1AE-3D0D-A67C-4DEB-CF754B2EB5C2}"/>
              </a:ext>
            </a:extLst>
          </p:cNvPr>
          <p:cNvPicPr>
            <a:picLocks noChangeAspect="1"/>
          </p:cNvPicPr>
          <p:nvPr/>
        </p:nvPicPr>
        <p:blipFill rotWithShape="1">
          <a:blip r:embed="rId9">
            <a:extLst>
              <a:ext uri="{28A0092B-C50C-407E-A947-70E740481C1C}">
                <a14:useLocalDpi xmlns:a14="http://schemas.microsoft.com/office/drawing/2010/main" val="0"/>
              </a:ext>
            </a:extLst>
          </a:blip>
          <a:srcRect b="10954"/>
          <a:stretch/>
        </p:blipFill>
        <p:spPr>
          <a:xfrm>
            <a:off x="133723" y="3552055"/>
            <a:ext cx="3975322" cy="3231631"/>
          </a:xfrm>
          <a:prstGeom prst="rect">
            <a:avLst/>
          </a:prstGeom>
        </p:spPr>
      </p:pic>
      <p:pic>
        <p:nvPicPr>
          <p:cNvPr id="52" name="Picture 51" descr="A stack of books with an apple on top&#10;&#10;Description automatically generated">
            <a:extLst>
              <a:ext uri="{FF2B5EF4-FFF2-40B4-BE49-F238E27FC236}">
                <a16:creationId xmlns:a16="http://schemas.microsoft.com/office/drawing/2014/main" xmlns="" id="{8ED7CA06-3C25-92C8-6C64-B9F6580098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4878" y="4369253"/>
            <a:ext cx="3257158" cy="2476105"/>
          </a:xfrm>
          <a:prstGeom prst="rect">
            <a:avLst/>
          </a:prstGeom>
        </p:spPr>
      </p:pic>
    </p:spTree>
    <p:extLst>
      <p:ext uri="{BB962C8B-B14F-4D97-AF65-F5344CB8AC3E}">
        <p14:creationId xmlns:p14="http://schemas.microsoft.com/office/powerpoint/2010/main" val="22572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47" presetClass="entr" presetSubtype="0"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0" name="Picture 39" descr="A group of colorful flowers&#10;&#10;Description automatically generated with low confidence">
            <a:extLst>
              <a:ext uri="{FF2B5EF4-FFF2-40B4-BE49-F238E27FC236}">
                <a16:creationId xmlns:a16="http://schemas.microsoft.com/office/drawing/2014/main" xmlns="" id="{03E252C7-9CD2-CBA4-402A-C987B3728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82" y="5785343"/>
            <a:ext cx="1224989" cy="1089219"/>
          </a:xfrm>
          <a:prstGeom prst="rect">
            <a:avLst/>
          </a:prstGeom>
        </p:spPr>
      </p:pic>
      <p:pic>
        <p:nvPicPr>
          <p:cNvPr id="41" name="Picture 40" descr="A group of colorful flowers&#10;&#10;Description automatically generated with low confidence">
            <a:extLst>
              <a:ext uri="{FF2B5EF4-FFF2-40B4-BE49-F238E27FC236}">
                <a16:creationId xmlns:a16="http://schemas.microsoft.com/office/drawing/2014/main" xmlns="" id="{C2C2A02D-1CDA-4ADC-D4A0-45A5D78160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333" y="5778042"/>
            <a:ext cx="1224989" cy="1089219"/>
          </a:xfrm>
          <a:prstGeom prst="rect">
            <a:avLst/>
          </a:prstGeom>
        </p:spPr>
      </p:pic>
      <p:pic>
        <p:nvPicPr>
          <p:cNvPr id="42" name="Picture 41" descr="A group of colorful flowers&#10;&#10;Description automatically generated with low confidence">
            <a:extLst>
              <a:ext uri="{FF2B5EF4-FFF2-40B4-BE49-F238E27FC236}">
                <a16:creationId xmlns:a16="http://schemas.microsoft.com/office/drawing/2014/main" xmlns="" id="{5E7EF6AF-5819-EEBB-12F7-27B34AE2B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84" y="5770741"/>
            <a:ext cx="1224989" cy="1089219"/>
          </a:xfrm>
          <a:prstGeom prst="rect">
            <a:avLst/>
          </a:prstGeom>
        </p:spPr>
      </p:pic>
      <p:pic>
        <p:nvPicPr>
          <p:cNvPr id="43" name="Picture 42" descr="A group of colorful flowers&#10;&#10;Description automatically generated with low confidence">
            <a:extLst>
              <a:ext uri="{FF2B5EF4-FFF2-40B4-BE49-F238E27FC236}">
                <a16:creationId xmlns:a16="http://schemas.microsoft.com/office/drawing/2014/main" xmlns="" id="{F084D56C-93F2-5421-62B7-FBAEAFC66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435" y="5763440"/>
            <a:ext cx="1224989" cy="1089219"/>
          </a:xfrm>
          <a:prstGeom prst="rect">
            <a:avLst/>
          </a:prstGeom>
        </p:spPr>
      </p:pic>
      <p:pic>
        <p:nvPicPr>
          <p:cNvPr id="44" name="Picture 43" descr="A group of colorful flowers&#10;&#10;Description automatically generated with low confidence">
            <a:extLst>
              <a:ext uri="{FF2B5EF4-FFF2-40B4-BE49-F238E27FC236}">
                <a16:creationId xmlns:a16="http://schemas.microsoft.com/office/drawing/2014/main" xmlns="" id="{CF969C37-79D1-5C2F-491A-14FD7DE93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3986" y="5756139"/>
            <a:ext cx="1224989" cy="1089219"/>
          </a:xfrm>
          <a:prstGeom prst="rect">
            <a:avLst/>
          </a:prstGeom>
        </p:spPr>
      </p:pic>
      <p:pic>
        <p:nvPicPr>
          <p:cNvPr id="45" name="Picture 44" descr="A group of colorful flowers&#10;&#10;Description automatically generated with low confidence">
            <a:extLst>
              <a:ext uri="{FF2B5EF4-FFF2-40B4-BE49-F238E27FC236}">
                <a16:creationId xmlns:a16="http://schemas.microsoft.com/office/drawing/2014/main" xmlns="" id="{B316C51B-1DF7-01F2-D508-FE804FC067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537" y="5748838"/>
            <a:ext cx="1224989" cy="1089219"/>
          </a:xfrm>
          <a:prstGeom prst="rect">
            <a:avLst/>
          </a:prstGeom>
        </p:spPr>
      </p:pic>
      <p:pic>
        <p:nvPicPr>
          <p:cNvPr id="46" name="Picture 45" descr="A group of colorful flowers&#10;&#10;Description automatically generated with low confidence">
            <a:extLst>
              <a:ext uri="{FF2B5EF4-FFF2-40B4-BE49-F238E27FC236}">
                <a16:creationId xmlns:a16="http://schemas.microsoft.com/office/drawing/2014/main" xmlns="" id="{46750F1D-BB4A-C61D-E19A-657BE1859A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088" y="5741537"/>
            <a:ext cx="1224989" cy="1089219"/>
          </a:xfrm>
          <a:prstGeom prst="rect">
            <a:avLst/>
          </a:prstGeom>
        </p:spPr>
      </p:pic>
      <p:pic>
        <p:nvPicPr>
          <p:cNvPr id="47" name="Picture 46" descr="A group of colorful flowers&#10;&#10;Description automatically generated with low confidence">
            <a:extLst>
              <a:ext uri="{FF2B5EF4-FFF2-40B4-BE49-F238E27FC236}">
                <a16:creationId xmlns:a16="http://schemas.microsoft.com/office/drawing/2014/main" xmlns="" id="{636B57DE-7FE3-5796-A283-C9023FCD6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639" y="5734236"/>
            <a:ext cx="1224989" cy="1089219"/>
          </a:xfrm>
          <a:prstGeom prst="rect">
            <a:avLst/>
          </a:prstGeom>
        </p:spPr>
      </p:pic>
      <p:pic>
        <p:nvPicPr>
          <p:cNvPr id="48" name="Picture 47" descr="A group of colorful flowers&#10;&#10;Description automatically generated with low confidence">
            <a:extLst>
              <a:ext uri="{FF2B5EF4-FFF2-40B4-BE49-F238E27FC236}">
                <a16:creationId xmlns:a16="http://schemas.microsoft.com/office/drawing/2014/main" xmlns="" id="{A1E642F4-3C47-843A-B27A-1A7E428FE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4190" y="5726935"/>
            <a:ext cx="1224989" cy="1089219"/>
          </a:xfrm>
          <a:prstGeom prst="rect">
            <a:avLst/>
          </a:prstGeom>
        </p:spPr>
      </p:pic>
      <p:pic>
        <p:nvPicPr>
          <p:cNvPr id="49" name="Picture 48" descr="A group of colorful flowers&#10;&#10;Description automatically generated with low confidence">
            <a:extLst>
              <a:ext uri="{FF2B5EF4-FFF2-40B4-BE49-F238E27FC236}">
                <a16:creationId xmlns:a16="http://schemas.microsoft.com/office/drawing/2014/main" xmlns="" id="{05381244-BC23-28EE-F668-ACC9D74921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741" y="5719634"/>
            <a:ext cx="1224989" cy="1089219"/>
          </a:xfrm>
          <a:prstGeom prst="rect">
            <a:avLst/>
          </a:prstGeom>
        </p:spPr>
      </p:pic>
      <p:pic>
        <p:nvPicPr>
          <p:cNvPr id="27" name="Picture 26" descr="A picture containing tree, art, flower&#10;&#10;Description automatically generated with medium confidence">
            <a:extLst>
              <a:ext uri="{FF2B5EF4-FFF2-40B4-BE49-F238E27FC236}">
                <a16:creationId xmlns:a16="http://schemas.microsoft.com/office/drawing/2014/main" xmlns="" id="{41D50143-E90D-DDD8-3476-1E75A48A0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 y="1551138"/>
            <a:ext cx="12192000" cy="2750820"/>
          </a:xfrm>
          <a:prstGeom prst="rect">
            <a:avLst/>
          </a:prstGeom>
        </p:spPr>
      </p:pic>
      <p:sp>
        <p:nvSpPr>
          <p:cNvPr id="36" name="Rectangle: Rounded Corners 35">
            <a:extLst>
              <a:ext uri="{FF2B5EF4-FFF2-40B4-BE49-F238E27FC236}">
                <a16:creationId xmlns:a16="http://schemas.microsoft.com/office/drawing/2014/main" xmlns="" id="{AB1AF1E1-C89B-3385-20E6-2AC775FAC6C8}"/>
              </a:ext>
            </a:extLst>
          </p:cNvPr>
          <p:cNvSpPr/>
          <p:nvPr/>
        </p:nvSpPr>
        <p:spPr>
          <a:xfrm>
            <a:off x="1" y="1"/>
            <a:ext cx="12188998" cy="6858000"/>
          </a:xfrm>
          <a:prstGeom prst="roundRect">
            <a:avLst>
              <a:gd name="adj" fmla="val 0"/>
            </a:avLst>
          </a:prstGeom>
          <a:solidFill>
            <a:schemeClr val="accent6">
              <a:lumMod val="20000"/>
              <a:lumOff val="80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xmlns="" id="{C406C670-AA64-1E6C-3421-F06FCE5713D5}"/>
              </a:ext>
            </a:extLst>
          </p:cNvPr>
          <p:cNvSpPr/>
          <p:nvPr/>
        </p:nvSpPr>
        <p:spPr>
          <a:xfrm>
            <a:off x="0" y="589484"/>
            <a:ext cx="12049851" cy="1263886"/>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stack of books with an apple on top&#10;&#10;Description automatically generated">
            <a:extLst>
              <a:ext uri="{FF2B5EF4-FFF2-40B4-BE49-F238E27FC236}">
                <a16:creationId xmlns:a16="http://schemas.microsoft.com/office/drawing/2014/main" xmlns="" id="{8ED7CA06-3C25-92C8-6C64-B9F658009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6335" y="4448423"/>
            <a:ext cx="3257158" cy="2476105"/>
          </a:xfrm>
          <a:prstGeom prst="rect">
            <a:avLst/>
          </a:prstGeom>
        </p:spPr>
      </p:pic>
      <p:sp>
        <p:nvSpPr>
          <p:cNvPr id="4" name="TextBox 3">
            <a:extLst>
              <a:ext uri="{FF2B5EF4-FFF2-40B4-BE49-F238E27FC236}">
                <a16:creationId xmlns:a16="http://schemas.microsoft.com/office/drawing/2014/main" xmlns="" id="{B538809D-56FF-85C3-D84B-6A19F1B5B3FB}"/>
              </a:ext>
            </a:extLst>
          </p:cNvPr>
          <p:cNvSpPr txBox="1"/>
          <p:nvPr/>
        </p:nvSpPr>
        <p:spPr>
          <a:xfrm>
            <a:off x="-260095" y="656011"/>
            <a:ext cx="125700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B</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Ì</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H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C</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Ọ</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M </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Đ</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Ọ</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C </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Ố</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Ấ</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T</a:t>
            </a:r>
            <a:endPar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p:txBody>
      </p:sp>
      <p:pic>
        <p:nvPicPr>
          <p:cNvPr id="5" name="Picture 13">
            <a:extLst>
              <a:ext uri="{FF2B5EF4-FFF2-40B4-BE49-F238E27FC236}">
                <a16:creationId xmlns:a16="http://schemas.microsoft.com/office/drawing/2014/main" xmlns="" id="{29C8865E-9934-DC16-AC6A-43245EB7CCFC}"/>
              </a:ext>
            </a:extLst>
          </p:cNvPr>
          <p:cNvPicPr>
            <a:picLocks noChangeAspect="1"/>
          </p:cNvPicPr>
          <p:nvPr/>
        </p:nvPicPr>
        <p:blipFill>
          <a:blip r:embed="rId8"/>
          <a:srcRect/>
          <a:stretch>
            <a:fillRect/>
          </a:stretch>
        </p:blipFill>
        <p:spPr>
          <a:xfrm>
            <a:off x="561652" y="2096865"/>
            <a:ext cx="5463272" cy="4748493"/>
          </a:xfrm>
          <a:prstGeom prst="rect">
            <a:avLst/>
          </a:prstGeom>
        </p:spPr>
      </p:pic>
    </p:spTree>
    <p:controls>
      <mc:AlternateContent xmlns:mc="http://schemas.openxmlformats.org/markup-compatibility/2006">
        <mc:Choice xmlns:v="urn:schemas-microsoft-com:vml" Requires="v">
          <p:control spid="5123" name="TextBox1" r:id="rId2" imgW="3398400" imgH="1432440"/>
        </mc:Choice>
        <mc:Fallback>
          <p:control name="TextBox1" r:id="rId2" imgW="3398400" imgH="1432440">
            <p:pic>
              <p:nvPicPr>
                <p:cNvPr id="6" name="TextBox1">
                  <a:extLst>
                    <a:ext uri="{FF2B5EF4-FFF2-40B4-BE49-F238E27FC236}">
                      <a16:creationId xmlns:a16="http://schemas.microsoft.com/office/drawing/2014/main" xmlns="" id="{1A86307A-9233-0C26-0917-B35FED97FC7A}"/>
                    </a:ext>
                  </a:extLst>
                </p:cNvPr>
                <p:cNvPicPr>
                  <a:picLocks/>
                </p:cNvPicPr>
                <p:nvPr/>
              </p:nvPicPr>
              <p:blipFill>
                <a:blip r:embed="rId9"/>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390057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A picture containing tree, art, flower&#10;&#10;Description automatically generated with medium confidence">
            <a:extLst>
              <a:ext uri="{FF2B5EF4-FFF2-40B4-BE49-F238E27FC236}">
                <a16:creationId xmlns:a16="http://schemas.microsoft.com/office/drawing/2014/main" xmlns="" id="{DF1C6C9C-F666-0459-4D2F-CA5999097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07214"/>
            <a:ext cx="12192000" cy="2750820"/>
          </a:xfrm>
          <a:prstGeom prst="rect">
            <a:avLst/>
          </a:prstGeom>
        </p:spPr>
      </p:pic>
      <p:sp>
        <p:nvSpPr>
          <p:cNvPr id="5" name="Rectangle: Rounded Corners 1">
            <a:extLst>
              <a:ext uri="{FF2B5EF4-FFF2-40B4-BE49-F238E27FC236}">
                <a16:creationId xmlns:a16="http://schemas.microsoft.com/office/drawing/2014/main" xmlns="" id="{5E9F4111-E5FA-1757-BAD2-4ED986A558B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A2BBC47-404F-9612-610A-2AEA8E9BAD7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xmlns="" id="{46A79BF8-F04B-227E-5E9A-3F4064B22CC5}"/>
              </a:ext>
            </a:extLst>
          </p:cNvPr>
          <p:cNvPicPr>
            <a:picLocks noChangeAspect="1"/>
          </p:cNvPicPr>
          <p:nvPr/>
        </p:nvPicPr>
        <p:blipFill>
          <a:blip r:embed="rId5"/>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xmlns="" id="{1A143E31-2E07-FACB-1022-ECB94DAC408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xmlns="" id="{31392328-6D5F-EFF9-E24B-0FE3960CB94A}"/>
              </a:ext>
            </a:extLst>
          </p:cNvPr>
          <p:cNvPicPr>
            <a:picLocks noChangeAspect="1"/>
          </p:cNvPicPr>
          <p:nvPr/>
        </p:nvPicPr>
        <p:blipFill>
          <a:blip r:embed="rId5"/>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xmlns="" id="{A5BEB066-4BED-FC84-F3C8-08B7810D7C2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xmlns="" id="{7AEDD98D-D931-9097-EACA-DC7C6FA3BBA1}"/>
              </a:ext>
            </a:extLst>
          </p:cNvPr>
          <p:cNvPicPr>
            <a:picLocks noChangeAspect="1"/>
          </p:cNvPicPr>
          <p:nvPr/>
        </p:nvPicPr>
        <p:blipFill>
          <a:blip r:embed="rId5"/>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xmlns="" id="{F9705685-A3A8-6D2B-3EED-7AA227D4B28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xmlns="" id="{A448D4D4-1426-3EE9-CD34-69718CD8DDBB}"/>
              </a:ext>
            </a:extLst>
          </p:cNvPr>
          <p:cNvPicPr>
            <a:picLocks noChangeAspect="1"/>
          </p:cNvPicPr>
          <p:nvPr/>
        </p:nvPicPr>
        <p:blipFill>
          <a:blip r:embed="rId5"/>
          <a:stretch>
            <a:fillRect/>
          </a:stretch>
        </p:blipFill>
        <p:spPr>
          <a:xfrm rot="737208" flipH="1">
            <a:off x="755225" y="5080985"/>
            <a:ext cx="919996" cy="919996"/>
          </a:xfrm>
          <a:prstGeom prst="rect">
            <a:avLst/>
          </a:prstGeom>
        </p:spPr>
      </p:pic>
      <p:grpSp>
        <p:nvGrpSpPr>
          <p:cNvPr id="14" name="Group 13">
            <a:extLst>
              <a:ext uri="{FF2B5EF4-FFF2-40B4-BE49-F238E27FC236}">
                <a16:creationId xmlns:a16="http://schemas.microsoft.com/office/drawing/2014/main" xmlns="" id="{1DFDB9EC-6CAF-A87A-B301-BCB71DCEE229}"/>
              </a:ext>
            </a:extLst>
          </p:cNvPr>
          <p:cNvGrpSpPr/>
          <p:nvPr/>
        </p:nvGrpSpPr>
        <p:grpSpPr>
          <a:xfrm>
            <a:off x="2848056" y="172871"/>
            <a:ext cx="6571203" cy="1580721"/>
            <a:chOff x="2848056" y="60899"/>
            <a:chExt cx="6571203" cy="1580721"/>
          </a:xfrm>
        </p:grpSpPr>
        <p:grpSp>
          <p:nvGrpSpPr>
            <p:cNvPr id="15" name="Group 14">
              <a:extLst>
                <a:ext uri="{FF2B5EF4-FFF2-40B4-BE49-F238E27FC236}">
                  <a16:creationId xmlns:a16="http://schemas.microsoft.com/office/drawing/2014/main" xmlns="" id="{EB702782-FFFA-FC7B-D45A-D9D1EA57A3F9}"/>
                </a:ext>
              </a:extLst>
            </p:cNvPr>
            <p:cNvGrpSpPr/>
            <p:nvPr/>
          </p:nvGrpSpPr>
          <p:grpSpPr>
            <a:xfrm>
              <a:off x="3694146" y="168233"/>
              <a:ext cx="4974772" cy="1323439"/>
              <a:chOff x="3608614" y="0"/>
              <a:chExt cx="4974772" cy="1323439"/>
            </a:xfrm>
          </p:grpSpPr>
          <p:sp>
            <p:nvSpPr>
              <p:cNvPr id="18" name="TextBox 17">
                <a:extLst>
                  <a:ext uri="{FF2B5EF4-FFF2-40B4-BE49-F238E27FC236}">
                    <a16:creationId xmlns:a16="http://schemas.microsoft.com/office/drawing/2014/main" xmlns="" id="{81245A3F-38E2-9133-BB7F-EA355A212868}"/>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9" name="TextBox 18">
                <a:extLst>
                  <a:ext uri="{FF2B5EF4-FFF2-40B4-BE49-F238E27FC236}">
                    <a16:creationId xmlns:a16="http://schemas.microsoft.com/office/drawing/2014/main" xmlns="" id="{54979489-4398-8CF6-6E7B-6CF78EC8892D}"/>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6" name="Picture 33">
              <a:extLst>
                <a:ext uri="{FF2B5EF4-FFF2-40B4-BE49-F238E27FC236}">
                  <a16:creationId xmlns:a16="http://schemas.microsoft.com/office/drawing/2014/main" xmlns="" id="{4FC8DB41-43F3-90D1-D34C-DA86ED2B9D17}"/>
                </a:ext>
              </a:extLst>
            </p:cNvPr>
            <p:cNvPicPr>
              <a:picLocks noChangeAspect="1"/>
            </p:cNvPicPr>
            <p:nvPr/>
          </p:nvPicPr>
          <p:blipFill>
            <a:blip r:embed="rId6"/>
            <a:srcRect/>
            <a:stretch>
              <a:fillRect/>
            </a:stretch>
          </p:blipFill>
          <p:spPr>
            <a:xfrm flipH="1">
              <a:off x="7918577" y="76371"/>
              <a:ext cx="1500682" cy="1565249"/>
            </a:xfrm>
            <a:prstGeom prst="rect">
              <a:avLst/>
            </a:prstGeom>
          </p:spPr>
        </p:pic>
        <p:pic>
          <p:nvPicPr>
            <p:cNvPr id="17" name="Picture 34">
              <a:extLst>
                <a:ext uri="{FF2B5EF4-FFF2-40B4-BE49-F238E27FC236}">
                  <a16:creationId xmlns:a16="http://schemas.microsoft.com/office/drawing/2014/main" xmlns="" id="{6F0FC961-883A-83BD-9BF6-EF33442133CC}"/>
                </a:ext>
              </a:extLst>
            </p:cNvPr>
            <p:cNvPicPr>
              <a:picLocks noChangeAspect="1"/>
            </p:cNvPicPr>
            <p:nvPr/>
          </p:nvPicPr>
          <p:blipFill>
            <a:blip r:embed="rId7"/>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29049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53" presetClass="entr" presetSubtype="16" fill="hold" nodeType="afterEffect" nodePh="1">
                                  <p:stCondLst>
                                    <p:cond delay="0"/>
                                  </p:stCondLst>
                                  <p:endCondLst>
                                    <p:cond evt="begin" delay="0">
                                      <p:tn val="12"/>
                                    </p:cond>
                                  </p:end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wipe(left)">
                                      <p:cBhvr>
                                        <p:cTn id="4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4" name="TextBox 3">
            <a:extLst>
              <a:ext uri="{FF2B5EF4-FFF2-40B4-BE49-F238E27FC236}">
                <a16:creationId xmlns:a16="http://schemas.microsoft.com/office/drawing/2014/main" xmlns="" id="{0B111F67-08FA-F3EF-277E-0EFB15704ED0}"/>
              </a:ext>
            </a:extLst>
          </p:cNvPr>
          <p:cNvSpPr txBox="1"/>
          <p:nvPr/>
        </p:nvSpPr>
        <p:spPr>
          <a:xfrm>
            <a:off x="2830945" y="801069"/>
            <a:ext cx="8540130" cy="3046988"/>
          </a:xfrm>
          <a:prstGeom prst="rect">
            <a:avLst/>
          </a:prstGeom>
          <a:noFill/>
        </p:spPr>
        <p:txBody>
          <a:bodyPr wrap="square" rtlCol="0">
            <a:spAutoFit/>
            <a:scene3d>
              <a:camera prst="obliqueTopLeft"/>
              <a:lightRig rig="threePt" dir="t"/>
            </a:scene3d>
          </a:bodyPr>
          <a:lstStyle/>
          <a:p>
            <a:r>
              <a:rPr lang="en-US" sz="9600">
                <a:ln>
                  <a:solidFill>
                    <a:sysClr val="windowText" lastClr="000000"/>
                  </a:solidFill>
                </a:ln>
                <a:solidFill>
                  <a:srgbClr val="FF0000"/>
                </a:solidFill>
                <a:latin typeface="UVN Banh Mi" pitchFamily="2" charset="0"/>
              </a:rPr>
              <a:t>TẠM BIỆT VÀ HẸN GẶP LẠI</a:t>
            </a:r>
          </a:p>
        </p:txBody>
      </p:sp>
    </p:spTree>
    <p:extLst>
      <p:ext uri="{BB962C8B-B14F-4D97-AF65-F5344CB8AC3E}">
        <p14:creationId xmlns:p14="http://schemas.microsoft.com/office/powerpoint/2010/main" val="338017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4" name="Picture 6" descr="Cây ăn quả png | PNGEgg">
            <a:extLst>
              <a:ext uri="{FF2B5EF4-FFF2-40B4-BE49-F238E27FC236}">
                <a16:creationId xmlns:a16="http://schemas.microsoft.com/office/drawing/2014/main" xmlns="" id="{1F328C80-72C0-4D00-7874-94746CE7979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474" b="98015" l="1437" r="97989">
                        <a14:foregroundMark x1="17529" y1="5211" x2="17529" y2="9926"/>
                        <a14:foregroundMark x1="20402" y1="3970" x2="24713" y2="4715"/>
                        <a14:foregroundMark x1="4598" y1="14640" x2="14368" y2="16129"/>
                        <a14:foregroundMark x1="1724" y1="16873" x2="1724" y2="16873"/>
                        <a14:foregroundMark x1="11207" y1="23077" x2="11207" y2="23077"/>
                        <a14:foregroundMark x1="12644" y1="26303" x2="12644" y2="26303"/>
                        <a14:foregroundMark x1="37931" y1="14888" x2="37931" y2="14888"/>
                        <a14:foregroundMark x1="43391" y1="15385" x2="43391" y2="15385"/>
                        <a14:foregroundMark x1="69540" y1="7196" x2="69540" y2="7196"/>
                        <a14:foregroundMark x1="75000" y1="11911" x2="75000" y2="11911"/>
                        <a14:foregroundMark x1="70977" y1="9429" x2="70977" y2="9429"/>
                        <a14:foregroundMark x1="70977" y1="12655" x2="70977" y2="12655"/>
                        <a14:foregroundMark x1="79598" y1="15633" x2="79598" y2="15633"/>
                        <a14:foregroundMark x1="85345" y1="11166" x2="86782" y2="11414"/>
                        <a14:foregroundMark x1="82184" y1="11414" x2="82184" y2="11414"/>
                        <a14:foregroundMark x1="82184" y1="12903" x2="82184" y2="12903"/>
                        <a14:foregroundMark x1="76437" y1="3970" x2="76437" y2="3970"/>
                        <a14:foregroundMark x1="56609" y1="16873" x2="56609" y2="16873"/>
                        <a14:foregroundMark x1="62931" y1="14144" x2="63218" y2="15385"/>
                        <a14:foregroundMark x1="64655" y1="17370" x2="64655" y2="17370"/>
                        <a14:foregroundMark x1="66092" y1="23821" x2="66092" y2="23821"/>
                        <a14:foregroundMark x1="71839" y1="23573" x2="71839" y2="23573"/>
                        <a14:foregroundMark x1="63793" y1="23573" x2="63793" y2="23573"/>
                        <a14:foregroundMark x1="81897" y1="18362" x2="81897" y2="18362"/>
                        <a14:foregroundMark x1="82184" y1="24814" x2="82184" y2="24814"/>
                        <a14:foregroundMark x1="84195" y1="26303" x2="84195" y2="26303"/>
                        <a14:foregroundMark x1="90805" y1="24318" x2="90805" y2="24318"/>
                        <a14:foregroundMark x1="96839" y1="19603" x2="96839" y2="19603"/>
                        <a14:foregroundMark x1="93103" y1="16129" x2="93103" y2="16129"/>
                        <a14:foregroundMark x1="93678" y1="15385" x2="93678" y2="15385"/>
                        <a14:foregroundMark x1="97989" y1="15633" x2="97989" y2="15633"/>
                        <a14:foregroundMark x1="94540" y1="15633" x2="94540" y2="15633"/>
                        <a14:foregroundMark x1="79885" y1="7196" x2="79885" y2="7196"/>
                        <a14:foregroundMark x1="67816" y1="7444" x2="67816" y2="7444"/>
                        <a14:foregroundMark x1="60920" y1="14888" x2="60920" y2="18859"/>
                        <a14:foregroundMark x1="65517" y1="20347" x2="70115" y2="24318"/>
                        <a14:foregroundMark x1="79023" y1="9926" x2="79023" y2="12903"/>
                        <a14:foregroundMark x1="89943" y1="20099" x2="89943" y2="23573"/>
                        <a14:foregroundMark x1="22989" y1="59057" x2="22989" y2="59057"/>
                        <a14:foregroundMark x1="26819" y1="61290" x2="27011" y2="61787"/>
                        <a14:foregroundMark x1="26149" y1="59553" x2="26819" y2="61290"/>
                        <a14:foregroundMark x1="23563" y1="56824" x2="23563" y2="58809"/>
                        <a14:foregroundMark x1="14540" y1="61538" x2="16092" y2="62283"/>
                        <a14:foregroundMark x1="10920" y1="59801" x2="14540" y2="61538"/>
                        <a14:foregroundMark x1="18359" y1="66998" x2="18391" y2="67246"/>
                        <a14:foregroundMark x1="18295" y1="66501" x2="18359" y2="66998"/>
                        <a14:foregroundMark x1="18008" y1="64268" x2="18295" y2="66501"/>
                        <a14:foregroundMark x1="17656" y1="61538" x2="18008" y2="64268"/>
                        <a14:foregroundMark x1="17241" y1="58313" x2="17656" y2="61538"/>
                        <a14:foregroundMark x1="12817" y1="76675" x2="14368" y2="77419"/>
                        <a14:foregroundMark x1="11266" y1="75931" x2="12817" y2="76675"/>
                        <a14:foregroundMark x1="1437" y1="71216" x2="11266" y2="75931"/>
                        <a14:foregroundMark x1="11897" y1="66998" x2="12931" y2="68486"/>
                        <a14:foregroundMark x1="11207" y1="66005" x2="11897" y2="66998"/>
                        <a14:foregroundMark x1="33750" y1="72208" x2="34770" y2="73449"/>
                        <a14:foregroundMark x1="32935" y1="71216" x2="33750" y2="72208"/>
                        <a14:foregroundMark x1="32323" y1="70471" x2="32935" y2="71216"/>
                        <a14:foregroundMark x1="32119" y1="70223" x2="32323" y2="70471"/>
                        <a14:foregroundMark x1="28448" y1="65757" x2="32119" y2="70223"/>
                        <a14:foregroundMark x1="35633" y1="66998" x2="36494" y2="68486"/>
                        <a14:foregroundMark x1="35345" y1="66501" x2="35633" y2="66998"/>
                        <a14:foregroundMark x1="34052" y1="64268" x2="35345" y2="66501"/>
                        <a14:foregroundMark x1="32328" y1="61290" x2="34052" y2="64268"/>
                        <a14:foregroundMark x1="32184" y1="61042" x2="32328" y2="61290"/>
                        <a14:foregroundMark x1="38793" y1="73945" x2="46552" y2="71960"/>
                        <a14:foregroundMark x1="21552" y1="78164" x2="32471" y2="78164"/>
                        <a14:foregroundMark x1="20402" y1="95782" x2="21552" y2="98015"/>
                        <a14:foregroundMark x1="44253" y1="69231" x2="44253" y2="69231"/>
                        <a14:foregroundMark x1="79683" y1="75434" x2="79885" y2="76179"/>
                        <a14:foregroundMark x1="79010" y1="72953" x2="79683" y2="75434"/>
                        <a14:foregroundMark x1="78544" y1="71236" x2="79010" y2="72953"/>
                        <a14:foregroundMark x1="76518" y1="63772" x2="78049" y2="69414"/>
                        <a14:foregroundMark x1="76248" y1="62779" x2="76518" y2="63772"/>
                        <a14:foregroundMark x1="75979" y1="61787" x2="76248" y2="62779"/>
                        <a14:foregroundMark x1="75575" y1="60298" x2="75979" y2="61787"/>
                        <a14:foregroundMark x1="72590" y1="72208" x2="73276" y2="73449"/>
                        <a14:foregroundMark x1="70274" y1="68018" x2="72590" y2="72208"/>
                        <a14:foregroundMark x1="69161" y1="66005" x2="69308" y2="66271"/>
                        <a14:foregroundMark x1="67241" y1="62531" x2="68417" y2="64658"/>
                        <a14:foregroundMark x1="56897" y1="68734" x2="61494" y2="69231"/>
                        <a14:foregroundMark x1="61494" y1="72457" x2="62356" y2="75931"/>
                        <a14:foregroundMark x1="63793" y1="67246" x2="63793" y2="67246"/>
                        <a14:foregroundMark x1="67190" y1="61538" x2="68103" y2="63772"/>
                        <a14:foregroundMark x1="66379" y1="59553" x2="67190" y2="61538"/>
                        <a14:foregroundMark x1="75000" y1="56824" x2="75575" y2="61538"/>
                        <a14:foregroundMark x1="96839" y1="72457" x2="96839" y2="72457"/>
                        <a14:foregroundMark x1="31322" y1="76675" x2="31322" y2="76675"/>
                        <a14:foregroundMark x1="35345" y1="68983" x2="35345" y2="68983"/>
                        <a14:foregroundMark x1="35632" y1="70471" x2="35632" y2="70471"/>
                        <a14:foregroundMark x1="34483" y1="67742" x2="34483" y2="67742"/>
                        <a14:foregroundMark x1="91379" y1="74690" x2="91379" y2="74690"/>
                        <a14:foregroundMark x1="89655" y1="67990" x2="89655" y2="67990"/>
                        <a14:foregroundMark x1="89368" y1="63772" x2="89368" y2="63772"/>
                        <a14:foregroundMark x1="86494" y1="59553" x2="86494" y2="59553"/>
                        <a14:foregroundMark x1="96839" y1="68734" x2="96839" y2="68734"/>
                        <a14:backgroundMark x1="15517" y1="66998" x2="15517" y2="66998"/>
                        <a14:backgroundMark x1="18391" y1="67246" x2="18391" y2="67246"/>
                        <a14:backgroundMark x1="18103" y1="66501" x2="18103" y2="66501"/>
                        <a14:backgroundMark x1="12931" y1="70720" x2="12931" y2="70720"/>
                        <a14:backgroundMark x1="16954" y1="72457" x2="16954" y2="72457"/>
                        <a14:backgroundMark x1="18391" y1="75931" x2="18966" y2="75434"/>
                        <a14:backgroundMark x1="30172" y1="61290" x2="30172" y2="61290"/>
                        <a14:backgroundMark x1="31034" y1="64268" x2="31034" y2="64268"/>
                        <a14:backgroundMark x1="28161" y1="65012" x2="28161" y2="65012"/>
                        <a14:backgroundMark x1="22414" y1="64268" x2="22414" y2="64268"/>
                        <a14:backgroundMark x1="24425" y1="62531" x2="24425" y2="62531"/>
                        <a14:backgroundMark x1="34195" y1="70223" x2="34195" y2="70223"/>
                        <a14:backgroundMark x1="36782" y1="69479" x2="36782" y2="69479"/>
                        <a14:backgroundMark x1="35057" y1="66998" x2="35057" y2="66998"/>
                        <a14:backgroundMark x1="43678" y1="69975" x2="43678" y2="69975"/>
                        <a14:backgroundMark x1="32759" y1="72208" x2="32759" y2="72208"/>
                        <a14:backgroundMark x1="33333" y1="71216" x2="33333" y2="71216"/>
                        <a14:backgroundMark x1="27586" y1="70471" x2="27586" y2="70471"/>
                        <a14:backgroundMark x1="11494" y1="76675" x2="11494" y2="76675"/>
                        <a14:backgroundMark x1="12356" y1="75931" x2="12356" y2="75931"/>
                        <a14:backgroundMark x1="11207" y1="75931" x2="11207" y2="75931"/>
                        <a14:backgroundMark x1="24713" y1="74938" x2="24713" y2="74938"/>
                        <a14:backgroundMark x1="29885" y1="75434" x2="29885" y2="75434"/>
                        <a14:backgroundMark x1="28161" y1="73697" x2="28161" y2="73697"/>
                        <a14:backgroundMark x1="34770" y1="66501" x2="34770" y2="66501"/>
                        <a14:backgroundMark x1="35920" y1="68734" x2="35057" y2="68983"/>
                        <a14:backgroundMark x1="15230" y1="61538" x2="15230" y2="61538"/>
                        <a14:backgroundMark x1="82471" y1="62779" x2="82471" y2="62779"/>
                        <a14:backgroundMark x1="77874" y1="62779" x2="77874" y2="62779"/>
                        <a14:backgroundMark x1="75287" y1="63772" x2="75287" y2="63772"/>
                        <a14:backgroundMark x1="73276" y1="61787" x2="73276" y2="61787"/>
                        <a14:backgroundMark x1="68678" y1="61538" x2="68678" y2="61538"/>
                        <a14:backgroundMark x1="69828" y1="66998" x2="69828" y2="66998"/>
                        <a14:backgroundMark x1="70977" y1="65757" x2="70977" y2="65757"/>
                        <a14:backgroundMark x1="67529" y1="65757" x2="67529" y2="65757"/>
                        <a14:backgroundMark x1="67816" y1="66005" x2="67816" y2="66005"/>
                        <a14:backgroundMark x1="69253" y1="66253" x2="68678" y2="67494"/>
                        <a14:backgroundMark x1="67529" y1="65261" x2="68678" y2="66253"/>
                        <a14:backgroundMark x1="70977" y1="72208" x2="70977" y2="72208"/>
                        <a14:backgroundMark x1="66092" y1="70968" x2="66092" y2="70968"/>
                        <a14:backgroundMark x1="66379" y1="70720" x2="66379" y2="70720"/>
                        <a14:backgroundMark x1="79598" y1="70968" x2="79598" y2="70968"/>
                        <a14:backgroundMark x1="77299" y1="70223" x2="79023" y2="70720"/>
                        <a14:backgroundMark x1="81034" y1="72953" x2="81034" y2="72953"/>
                        <a14:backgroundMark x1="86494" y1="69231" x2="86494" y2="70968"/>
                        <a14:backgroundMark x1="94445" y1="68734" x2="94828" y2="69727"/>
                        <a14:backgroundMark x1="94253" y1="68238" x2="94445" y2="68734"/>
                        <a14:backgroundMark x1="72989" y1="74938" x2="72989" y2="74938"/>
                        <a14:backgroundMark x1="78448" y1="75434" x2="78448" y2="75434"/>
                        <a14:backgroundMark x1="89368" y1="73201" x2="89368" y2="73201"/>
                      </a14:backgroundRemoval>
                    </a14:imgEffect>
                  </a14:imgLayer>
                </a14:imgProps>
              </a:ext>
              <a:ext uri="{28A0092B-C50C-407E-A947-70E740481C1C}">
                <a14:useLocalDpi xmlns:a14="http://schemas.microsoft.com/office/drawing/2010/main" val="0"/>
              </a:ext>
            </a:extLst>
          </a:blip>
          <a:srcRect t="50000"/>
          <a:stretch/>
        </p:blipFill>
        <p:spPr bwMode="auto">
          <a:xfrm>
            <a:off x="9026443" y="5003010"/>
            <a:ext cx="3165557" cy="1832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ây ăn quả png | PNGEgg">
            <a:extLst>
              <a:ext uri="{FF2B5EF4-FFF2-40B4-BE49-F238E27FC236}">
                <a16:creationId xmlns:a16="http://schemas.microsoft.com/office/drawing/2014/main" xmlns="" id="{3AB3C395-7BD1-E1DE-4C39-7F246CAA21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474" b="98015" l="1437" r="97989">
                        <a14:foregroundMark x1="17529" y1="5211" x2="17529" y2="9926"/>
                        <a14:foregroundMark x1="20402" y1="3970" x2="24713" y2="4715"/>
                        <a14:foregroundMark x1="4598" y1="14640" x2="14368" y2="16129"/>
                        <a14:foregroundMark x1="1724" y1="16873" x2="1724" y2="16873"/>
                        <a14:foregroundMark x1="11207" y1="23077" x2="11207" y2="23077"/>
                        <a14:foregroundMark x1="12644" y1="26303" x2="12644" y2="26303"/>
                        <a14:foregroundMark x1="37931" y1="14888" x2="37931" y2="14888"/>
                        <a14:foregroundMark x1="43391" y1="15385" x2="43391" y2="15385"/>
                        <a14:foregroundMark x1="69540" y1="7196" x2="69540" y2="7196"/>
                        <a14:foregroundMark x1="75000" y1="11911" x2="75000" y2="11911"/>
                        <a14:foregroundMark x1="70977" y1="9429" x2="70977" y2="9429"/>
                        <a14:foregroundMark x1="70977" y1="12655" x2="70977" y2="12655"/>
                        <a14:foregroundMark x1="79598" y1="15633" x2="79598" y2="15633"/>
                        <a14:foregroundMark x1="85345" y1="11166" x2="86782" y2="11414"/>
                        <a14:foregroundMark x1="82184" y1="11414" x2="82184" y2="11414"/>
                        <a14:foregroundMark x1="82184" y1="12903" x2="82184" y2="12903"/>
                        <a14:foregroundMark x1="76437" y1="3970" x2="76437" y2="3970"/>
                        <a14:foregroundMark x1="56609" y1="16873" x2="56609" y2="16873"/>
                        <a14:foregroundMark x1="62931" y1="14144" x2="63218" y2="15385"/>
                        <a14:foregroundMark x1="64655" y1="17370" x2="64655" y2="17370"/>
                        <a14:foregroundMark x1="66092" y1="23821" x2="66092" y2="23821"/>
                        <a14:foregroundMark x1="71839" y1="23573" x2="71839" y2="23573"/>
                        <a14:foregroundMark x1="63793" y1="23573" x2="63793" y2="23573"/>
                        <a14:foregroundMark x1="81897" y1="18362" x2="81897" y2="18362"/>
                        <a14:foregroundMark x1="82184" y1="24814" x2="82184" y2="24814"/>
                        <a14:foregroundMark x1="84195" y1="26303" x2="84195" y2="26303"/>
                        <a14:foregroundMark x1="90805" y1="24318" x2="90805" y2="24318"/>
                        <a14:foregroundMark x1="96839" y1="19603" x2="96839" y2="19603"/>
                        <a14:foregroundMark x1="93103" y1="16129" x2="93103" y2="16129"/>
                        <a14:foregroundMark x1="93678" y1="15385" x2="93678" y2="15385"/>
                        <a14:foregroundMark x1="97989" y1="15633" x2="97989" y2="15633"/>
                        <a14:foregroundMark x1="94540" y1="15633" x2="94540" y2="15633"/>
                        <a14:foregroundMark x1="79885" y1="7196" x2="79885" y2="7196"/>
                        <a14:foregroundMark x1="67816" y1="7444" x2="67816" y2="7444"/>
                        <a14:foregroundMark x1="60920" y1="14888" x2="60920" y2="18859"/>
                        <a14:foregroundMark x1="65517" y1="20347" x2="70115" y2="24318"/>
                        <a14:foregroundMark x1="79023" y1="9926" x2="79023" y2="12903"/>
                        <a14:foregroundMark x1="89943" y1="20099" x2="89943" y2="23573"/>
                        <a14:foregroundMark x1="22989" y1="59057" x2="22989" y2="59057"/>
                        <a14:foregroundMark x1="26149" y1="59553" x2="27011" y2="61787"/>
                        <a14:foregroundMark x1="23563" y1="56824" x2="23563" y2="58809"/>
                        <a14:foregroundMark x1="10920" y1="59801" x2="16092" y2="62283"/>
                        <a14:foregroundMark x1="17241" y1="58313" x2="18391" y2="67246"/>
                        <a14:foregroundMark x1="1437" y1="71216" x2="14368" y2="77419"/>
                        <a14:foregroundMark x1="11207" y1="66005" x2="12931" y2="68486"/>
                        <a14:foregroundMark x1="28448" y1="65757" x2="34770" y2="73449"/>
                        <a14:foregroundMark x1="32184" y1="61042" x2="36494" y2="68486"/>
                        <a14:foregroundMark x1="38793" y1="73945" x2="46552" y2="71960"/>
                        <a14:foregroundMark x1="21552" y1="78164" x2="32471" y2="78164"/>
                        <a14:foregroundMark x1="20402" y1="95782" x2="21552" y2="98015"/>
                        <a14:foregroundMark x1="44253" y1="69231" x2="44253" y2="69231"/>
                        <a14:foregroundMark x1="75575" y1="60298" x2="79885" y2="76179"/>
                        <a14:foregroundMark x1="67241" y1="62531" x2="73276" y2="73449"/>
                        <a14:foregroundMark x1="56897" y1="68734" x2="61494" y2="69231"/>
                        <a14:foregroundMark x1="61494" y1="72457" x2="62356" y2="75931"/>
                        <a14:foregroundMark x1="63793" y1="67246" x2="63793" y2="67246"/>
                        <a14:foregroundMark x1="66379" y1="59553" x2="68103" y2="63772"/>
                        <a14:foregroundMark x1="75000" y1="56824" x2="75575" y2="61538"/>
                        <a14:foregroundMark x1="96839" y1="72457" x2="96839" y2="72457"/>
                        <a14:foregroundMark x1="95402" y1="67990" x2="95402" y2="67990"/>
                      </a14:backgroundRemoval>
                    </a14:imgEffect>
                  </a14:imgLayer>
                </a14:imgProps>
              </a:ext>
              <a:ext uri="{28A0092B-C50C-407E-A947-70E740481C1C}">
                <a14:useLocalDpi xmlns:a14="http://schemas.microsoft.com/office/drawing/2010/main" val="0"/>
              </a:ext>
            </a:extLst>
          </a:blip>
          <a:srcRect r="-933" b="48810"/>
          <a:stretch/>
        </p:blipFill>
        <p:spPr bwMode="auto">
          <a:xfrm>
            <a:off x="9287799" y="4114609"/>
            <a:ext cx="2387636" cy="1402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ườn Cây ăn Trái Hình ảnh PNG | Vector Và Các Tập Tin PSD | Tải Về Miễn Phí  Trên Pngtree">
            <a:extLst>
              <a:ext uri="{FF2B5EF4-FFF2-40B4-BE49-F238E27FC236}">
                <a16:creationId xmlns:a16="http://schemas.microsoft.com/office/drawing/2014/main" xmlns="" id="{91DAFE09-A1F6-0F77-9C05-F1023EE6359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556" b="90000" l="10000" r="90000">
                        <a14:foregroundMark x1="22500" y1="11111" x2="33611" y2="13333"/>
                        <a14:foregroundMark x1="47500" y1="7222" x2="51389" y2="10833"/>
                        <a14:foregroundMark x1="64444" y1="5556" x2="62778" y2="10278"/>
                        <a14:foregroundMark x1="70278" y1="8611" x2="76944" y2="5833"/>
                        <a14:foregroundMark x1="69722" y1="24444" x2="71944" y2="26389"/>
                        <a14:foregroundMark x1="14167" y1="29167" x2="22500" y2="32500"/>
                        <a14:foregroundMark x1="27778" y1="30833" x2="27778" y2="33611"/>
                        <a14:foregroundMark x1="35278" y1="31389" x2="34722" y2="35278"/>
                        <a14:foregroundMark x1="21667" y1="39722" x2="23889" y2="38611"/>
                        <a14:foregroundMark x1="38889" y1="46944" x2="42222" y2="48889"/>
                        <a14:foregroundMark x1="51944" y1="48056" x2="59722" y2="46667"/>
                      </a14:backgroundRemoval>
                    </a14:imgEffect>
                  </a14:imgLayer>
                </a14:imgProps>
              </a:ext>
              <a:ext uri="{28A0092B-C50C-407E-A947-70E740481C1C}">
                <a14:useLocalDpi xmlns:a14="http://schemas.microsoft.com/office/drawing/2010/main" val="0"/>
              </a:ext>
            </a:extLst>
          </a:blip>
          <a:srcRect/>
          <a:stretch>
            <a:fillRect/>
          </a:stretch>
        </p:blipFill>
        <p:spPr bwMode="auto">
          <a:xfrm>
            <a:off x="0" y="367697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xmlns="" id="{009E7555-6859-AD37-6A18-C3003E71BDBA}"/>
              </a:ext>
            </a:extLst>
          </p:cNvPr>
          <p:cNvSpPr/>
          <p:nvPr/>
        </p:nvSpPr>
        <p:spPr>
          <a:xfrm>
            <a:off x="1625328" y="112426"/>
            <a:ext cx="8649324" cy="6633148"/>
          </a:xfrm>
          <a:prstGeom prst="ellipse">
            <a:avLst/>
          </a:prstGeom>
          <a:solidFill>
            <a:srgbClr val="EDFDFD">
              <a:alpha val="88000"/>
            </a:srgb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9565B99-EB48-6E45-35B5-7D23B989A935}"/>
              </a:ext>
            </a:extLst>
          </p:cNvPr>
          <p:cNvSpPr txBox="1"/>
          <p:nvPr/>
        </p:nvSpPr>
        <p:spPr>
          <a:xfrm>
            <a:off x="2985564" y="668254"/>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p>
        </p:txBody>
      </p:sp>
      <p:grpSp>
        <p:nvGrpSpPr>
          <p:cNvPr id="12" name="Group 11">
            <a:extLst>
              <a:ext uri="{FF2B5EF4-FFF2-40B4-BE49-F238E27FC236}">
                <a16:creationId xmlns:a16="http://schemas.microsoft.com/office/drawing/2014/main" xmlns="" id="{E9AD1F9A-FD75-DF60-6BEF-05DEEBE81F54}"/>
              </a:ext>
            </a:extLst>
          </p:cNvPr>
          <p:cNvGrpSpPr/>
          <p:nvPr/>
        </p:nvGrpSpPr>
        <p:grpSpPr>
          <a:xfrm>
            <a:off x="5040742" y="1415457"/>
            <a:ext cx="2661078" cy="716568"/>
            <a:chOff x="2407453" y="1438698"/>
            <a:chExt cx="2661078" cy="716568"/>
          </a:xfrm>
        </p:grpSpPr>
        <p:sp>
          <p:nvSpPr>
            <p:cNvPr id="13" name="TextBox 12">
              <a:extLst>
                <a:ext uri="{FF2B5EF4-FFF2-40B4-BE49-F238E27FC236}">
                  <a16:creationId xmlns:a16="http://schemas.microsoft.com/office/drawing/2014/main" xmlns="" id="{7C3DF85E-A21A-1AC4-E7DA-94ABE69D9ED5}"/>
                </a:ext>
              </a:extLst>
            </p:cNvPr>
            <p:cNvSpPr txBox="1"/>
            <p:nvPr/>
          </p:nvSpPr>
          <p:spPr>
            <a:xfrm>
              <a:off x="2407454" y="1447380"/>
              <a:ext cx="2661077" cy="707886"/>
            </a:xfrm>
            <a:prstGeom prst="rect">
              <a:avLst/>
            </a:prstGeom>
            <a:noFill/>
          </p:spPr>
          <p:txBody>
            <a:bodyPr wrap="square" rtlCol="0">
              <a:spAutoFit/>
            </a:bodyPr>
            <a:lstStyle/>
            <a:p>
              <a:r>
                <a:rPr lang="en-US" sz="4000">
                  <a:ln w="133350">
                    <a:gradFill>
                      <a:gsLst>
                        <a:gs pos="46000">
                          <a:schemeClr val="accent1">
                            <a:lumMod val="5000"/>
                            <a:lumOff val="95000"/>
                          </a:schemeClr>
                        </a:gs>
                        <a:gs pos="0">
                          <a:schemeClr val="accent2"/>
                        </a:gs>
                        <a:gs pos="100000">
                          <a:schemeClr val="accent2"/>
                        </a:gs>
                      </a:gsLst>
                      <a:lin ang="5400000" scaled="1"/>
                    </a:gradFill>
                  </a:ln>
                  <a:solidFill>
                    <a:schemeClr val="bg1">
                      <a:alpha val="91000"/>
                    </a:schemeClr>
                  </a:solidFill>
                  <a:effectLst>
                    <a:outerShdw blurRad="50800" dist="50800" dir="5400000" sx="96000" sy="96000" algn="ctr" rotWithShape="0">
                      <a:schemeClr val="bg1"/>
                    </a:outerShdw>
                  </a:effectLst>
                  <a:latin typeface="#9Slide05 SVNClementine" panose="020F0502020204030203" pitchFamily="34" charset="0"/>
                </a:rPr>
                <a:t>Tiếng Việt</a:t>
              </a:r>
            </a:p>
          </p:txBody>
        </p:sp>
        <p:sp>
          <p:nvSpPr>
            <p:cNvPr id="14" name="TextBox 13">
              <a:extLst>
                <a:ext uri="{FF2B5EF4-FFF2-40B4-BE49-F238E27FC236}">
                  <a16:creationId xmlns:a16="http://schemas.microsoft.com/office/drawing/2014/main" xmlns="" id="{D72D58E6-FD11-9CC7-12D7-9ED849A7D0C5}"/>
                </a:ext>
              </a:extLst>
            </p:cNvPr>
            <p:cNvSpPr txBox="1"/>
            <p:nvPr/>
          </p:nvSpPr>
          <p:spPr>
            <a:xfrm>
              <a:off x="2407453" y="1438698"/>
              <a:ext cx="2661077" cy="707886"/>
            </a:xfrm>
            <a:prstGeom prst="rect">
              <a:avLst/>
            </a:prstGeom>
            <a:noFill/>
          </p:spPr>
          <p:txBody>
            <a:bodyPr wrap="square" rtlCol="0">
              <a:spAutoFit/>
            </a:bodyPr>
            <a:lstStyle/>
            <a:p>
              <a:r>
                <a:rPr lang="en-US" sz="4000">
                  <a:solidFill>
                    <a:srgbClr val="FF0000"/>
                  </a:solidFill>
                  <a:effectLst>
                    <a:outerShdw blurRad="50800" dist="50800" dir="5400000" sx="96000" sy="96000" algn="ctr" rotWithShape="0">
                      <a:schemeClr val="bg1"/>
                    </a:outerShdw>
                  </a:effectLst>
                  <a:latin typeface="#9Slide05 SVNClementine" panose="020F0502020204030203" pitchFamily="34" charset="0"/>
                </a:rPr>
                <a:t>Tiếng Việt</a:t>
              </a:r>
            </a:p>
          </p:txBody>
        </p:sp>
      </p:grpSp>
      <p:sp>
        <p:nvSpPr>
          <p:cNvPr id="15" name="TextBox 14">
            <a:extLst>
              <a:ext uri="{FF2B5EF4-FFF2-40B4-BE49-F238E27FC236}">
                <a16:creationId xmlns:a16="http://schemas.microsoft.com/office/drawing/2014/main" xmlns="" id="{C6E1CCF1-00F9-EEBF-CA9C-9EECA0344D97}"/>
              </a:ext>
            </a:extLst>
          </p:cNvPr>
          <p:cNvSpPr txBox="1"/>
          <p:nvPr/>
        </p:nvSpPr>
        <p:spPr>
          <a:xfrm>
            <a:off x="4799060" y="3583016"/>
            <a:ext cx="3491695" cy="646331"/>
          </a:xfrm>
          <a:prstGeom prst="rect">
            <a:avLst/>
          </a:prstGeom>
          <a:noFill/>
        </p:spPr>
        <p:txBody>
          <a:bodyPr wrap="square" rtlCol="0">
            <a:spAutoFit/>
          </a:bodyPr>
          <a:lstStyle/>
          <a:p>
            <a:r>
              <a:rPr lang="en-US" sz="3600">
                <a:solidFill>
                  <a:schemeClr val="accent2"/>
                </a:solidFill>
                <a:latin typeface="LNTH-LuoLuoNotangYuanTi 1" pitchFamily="2" charset="-128"/>
                <a:ea typeface="LNTH-LuoLuoNotangYuanTi 1" pitchFamily="2" charset="-128"/>
                <a:cs typeface="LNTH-LuoLuoNotangYuanTi 1" pitchFamily="2" charset="-128"/>
              </a:rPr>
              <a:t>Bài 8 – 1 tiết</a:t>
            </a:r>
          </a:p>
        </p:txBody>
      </p:sp>
      <p:grpSp>
        <p:nvGrpSpPr>
          <p:cNvPr id="16" name="Group 15">
            <a:extLst>
              <a:ext uri="{FF2B5EF4-FFF2-40B4-BE49-F238E27FC236}">
                <a16:creationId xmlns:a16="http://schemas.microsoft.com/office/drawing/2014/main" xmlns="" id="{F715F66A-B1B2-E7E4-ECF0-3B4912B2BAAC}"/>
              </a:ext>
            </a:extLst>
          </p:cNvPr>
          <p:cNvGrpSpPr/>
          <p:nvPr/>
        </p:nvGrpSpPr>
        <p:grpSpPr>
          <a:xfrm>
            <a:off x="3249324" y="2911321"/>
            <a:ext cx="5401332" cy="707886"/>
            <a:chOff x="583240" y="3206337"/>
            <a:chExt cx="6689577" cy="707886"/>
          </a:xfrm>
        </p:grpSpPr>
        <p:sp>
          <p:nvSpPr>
            <p:cNvPr id="17" name="TextBox 16">
              <a:extLst>
                <a:ext uri="{FF2B5EF4-FFF2-40B4-BE49-F238E27FC236}">
                  <a16:creationId xmlns:a16="http://schemas.microsoft.com/office/drawing/2014/main" xmlns="" id="{E1DD3417-A540-143D-BC20-B18FF6E2877E}"/>
                </a:ext>
              </a:extLst>
            </p:cNvPr>
            <p:cNvSpPr txBox="1"/>
            <p:nvPr/>
          </p:nvSpPr>
          <p:spPr>
            <a:xfrm>
              <a:off x="645789" y="3206337"/>
              <a:ext cx="6564480"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06375">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MẢNH GHÉP YÊU THƯƠNG</a:t>
              </a:r>
            </a:p>
          </p:txBody>
        </p:sp>
        <p:sp>
          <p:nvSpPr>
            <p:cNvPr id="18" name="TextBox 17">
              <a:extLst>
                <a:ext uri="{FF2B5EF4-FFF2-40B4-BE49-F238E27FC236}">
                  <a16:creationId xmlns:a16="http://schemas.microsoft.com/office/drawing/2014/main" xmlns="" id="{C4F68D72-4584-4455-7188-669E95B1A505}"/>
                </a:ext>
              </a:extLst>
            </p:cNvPr>
            <p:cNvSpPr txBox="1"/>
            <p:nvPr/>
          </p:nvSpPr>
          <p:spPr>
            <a:xfrm>
              <a:off x="583240" y="3206337"/>
              <a:ext cx="66895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sysClr val="windowText" lastClr="000000"/>
                    </a:solidFill>
                  </a:ln>
                  <a:solidFill>
                    <a:srgbClr val="FFFF00"/>
                  </a:solidFill>
                  <a:effectLst/>
                  <a:uLnTx/>
                  <a:uFillTx/>
                  <a:latin typeface="LNTH-LuoLuoNotangYuanTi 1" pitchFamily="2" charset="-128"/>
                  <a:ea typeface="LNTH-LuoLuoNotangYuanTi 1" pitchFamily="2" charset="-128"/>
                  <a:cs typeface="LNTH-LuoLuoNotangYuanTi 1" pitchFamily="2" charset="-128"/>
                </a:rPr>
                <a:t>MẢNH</a:t>
              </a:r>
              <a:r>
                <a:rPr kumimoji="0" lang="en-US" sz="40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4000" b="0" i="0" u="none" strike="noStrike" kern="1200" cap="none" spc="0" normalizeH="0" baseline="0" noProof="0">
                  <a:ln>
                    <a:solidFill>
                      <a:sysClr val="windowText" lastClr="000000"/>
                    </a:solidFill>
                  </a:ln>
                  <a:solidFill>
                    <a:srgbClr val="FF0066"/>
                  </a:solidFill>
                  <a:effectLst/>
                  <a:uLnTx/>
                  <a:uFillTx/>
                  <a:latin typeface="LNTH-LuoLuoNotangYuanTi 1" pitchFamily="2" charset="-128"/>
                  <a:ea typeface="LNTH-LuoLuoNotangYuanTi 1" pitchFamily="2" charset="-128"/>
                  <a:cs typeface="LNTH-LuoLuoNotangYuanTi 1" pitchFamily="2" charset="-128"/>
                </a:rPr>
                <a:t>GHÉP</a:t>
              </a:r>
              <a:r>
                <a:rPr kumimoji="0" lang="en-US" sz="4000" b="0" i="0" u="none" strike="noStrike" kern="1200" cap="none" spc="0" normalizeH="0" baseline="0" noProof="0">
                  <a:ln>
                    <a:solidFill>
                      <a:sysClr val="windowText" lastClr="000000"/>
                    </a:solidFill>
                  </a:ln>
                  <a:solidFill>
                    <a:srgbClr val="C00000"/>
                  </a:solidFill>
                  <a:effectLst/>
                  <a:uLnTx/>
                  <a:uFillTx/>
                  <a:latin typeface="LNTH-LuoLuoNotangYuanTi 1" pitchFamily="2" charset="-128"/>
                  <a:ea typeface="LNTH-LuoLuoNotangYuanTi 1" pitchFamily="2" charset="-128"/>
                  <a:cs typeface="LNTH-LuoLuoNotangYuanTi 1" pitchFamily="2" charset="-128"/>
                </a:rPr>
                <a:t> </a:t>
              </a:r>
              <a:r>
                <a:rPr kumimoji="0" lang="en-US" sz="4000" b="0" i="0" u="none" strike="noStrike" kern="1200" cap="none" spc="0" normalizeH="0" baseline="0" noProof="0">
                  <a:ln>
                    <a:solidFill>
                      <a:sysClr val="windowText" lastClr="000000"/>
                    </a:solidFill>
                  </a:ln>
                  <a:solidFill>
                    <a:srgbClr val="ED7D31"/>
                  </a:solidFill>
                  <a:effectLst/>
                  <a:uLnTx/>
                  <a:uFillTx/>
                  <a:latin typeface="LNTH-LuoLuoNotangYuanTi 1" pitchFamily="2" charset="-128"/>
                  <a:ea typeface="LNTH-LuoLuoNotangYuanTi 1" pitchFamily="2" charset="-128"/>
                  <a:cs typeface="LNTH-LuoLuoNotangYuanTi 1" pitchFamily="2" charset="-128"/>
                </a:rPr>
                <a:t>YÊU</a:t>
              </a:r>
              <a:r>
                <a:rPr kumimoji="0" lang="en-US" sz="4000" b="0" i="0" u="none" strike="noStrike" kern="1200" cap="none" spc="0" normalizeH="0" baseline="0" noProof="0">
                  <a:ln>
                    <a:solidFill>
                      <a:sysClr val="windowText" lastClr="000000"/>
                    </a:solidFill>
                  </a:ln>
                  <a:solidFill>
                    <a:prstClr val="black"/>
                  </a:solidFill>
                  <a:effectLst/>
                  <a:uLnTx/>
                  <a:uFillTx/>
                  <a:latin typeface="LNTH-LuoLuoNotangYuanTi 1" pitchFamily="2" charset="-128"/>
                  <a:ea typeface="LNTH-LuoLuoNotangYuanTi 1" pitchFamily="2" charset="-128"/>
                  <a:cs typeface="LNTH-LuoLuoNotangYuanTi 1" pitchFamily="2" charset="-128"/>
                </a:rPr>
                <a:t> </a:t>
              </a:r>
              <a:r>
                <a:rPr kumimoji="0" lang="en-US" sz="4000" b="0" i="0" u="none" strike="noStrike" kern="1200" cap="none" spc="0" normalizeH="0" baseline="0" noProof="0">
                  <a:ln>
                    <a:solidFill>
                      <a:sysClr val="windowText" lastClr="000000"/>
                    </a:solidFill>
                  </a:ln>
                  <a:solidFill>
                    <a:srgbClr val="4472C4"/>
                  </a:solidFill>
                  <a:effectLst/>
                  <a:uLnTx/>
                  <a:uFillTx/>
                  <a:latin typeface="LNTH-LuoLuoNotangYuanTi 1" pitchFamily="2" charset="-128"/>
                  <a:ea typeface="LNTH-LuoLuoNotangYuanTi 1" pitchFamily="2" charset="-128"/>
                  <a:cs typeface="LNTH-LuoLuoNotangYuanTi 1" pitchFamily="2" charset="-128"/>
                </a:rPr>
                <a:t>THƯƠNG</a:t>
              </a:r>
            </a:p>
          </p:txBody>
        </p:sp>
      </p:grpSp>
      <p:sp>
        <p:nvSpPr>
          <p:cNvPr id="19" name="TextBox 18">
            <a:extLst>
              <a:ext uri="{FF2B5EF4-FFF2-40B4-BE49-F238E27FC236}">
                <a16:creationId xmlns:a16="http://schemas.microsoft.com/office/drawing/2014/main" xmlns="" id="{EB01A2F8-2384-7696-6222-3978EC25091D}"/>
              </a:ext>
            </a:extLst>
          </p:cNvPr>
          <p:cNvSpPr txBox="1"/>
          <p:nvPr/>
        </p:nvSpPr>
        <p:spPr>
          <a:xfrm>
            <a:off x="5040742" y="2362759"/>
            <a:ext cx="2279264" cy="646331"/>
          </a:xfrm>
          <a:prstGeom prst="rect">
            <a:avLst/>
          </a:prstGeom>
          <a:noFill/>
        </p:spPr>
        <p:txBody>
          <a:bodyPr wrap="square" rtlCol="0">
            <a:spAutoFit/>
          </a:bodyPr>
          <a:lstStyle/>
          <a:p>
            <a:r>
              <a:rPr lang="en-US" sz="3600" dirty="0" err="1">
                <a:latin typeface="#9Slide05 SVNClementine" panose="020F0502020204030203" pitchFamily="34" charset="0"/>
              </a:rPr>
              <a:t>Chủ</a:t>
            </a:r>
            <a:r>
              <a:rPr lang="en-US" sz="3600">
                <a:latin typeface="#9Slide05 SVNClementine" panose="020F0502020204030203" pitchFamily="34" charset="0"/>
              </a:rPr>
              <a:t> điểm</a:t>
            </a:r>
          </a:p>
        </p:txBody>
      </p:sp>
      <p:grpSp>
        <p:nvGrpSpPr>
          <p:cNvPr id="31" name="Group 30">
            <a:extLst>
              <a:ext uri="{FF2B5EF4-FFF2-40B4-BE49-F238E27FC236}">
                <a16:creationId xmlns:a16="http://schemas.microsoft.com/office/drawing/2014/main" xmlns="" id="{3D6C4CFB-34B7-374A-9C69-575632F75758}"/>
              </a:ext>
            </a:extLst>
          </p:cNvPr>
          <p:cNvGrpSpPr/>
          <p:nvPr/>
        </p:nvGrpSpPr>
        <p:grpSpPr>
          <a:xfrm>
            <a:off x="2367060" y="4334203"/>
            <a:ext cx="7457880" cy="1955409"/>
            <a:chOff x="80830" y="3291225"/>
            <a:chExt cx="7924995" cy="1955409"/>
          </a:xfrm>
        </p:grpSpPr>
        <p:sp>
          <p:nvSpPr>
            <p:cNvPr id="32" name="TextBox 31">
              <a:extLst>
                <a:ext uri="{FF2B5EF4-FFF2-40B4-BE49-F238E27FC236}">
                  <a16:creationId xmlns:a16="http://schemas.microsoft.com/office/drawing/2014/main" xmlns="" id="{49EB54C0-39B1-B76B-DFAC-1AC2BE58E3D0}"/>
                </a:ext>
              </a:extLst>
            </p:cNvPr>
            <p:cNvSpPr txBox="1"/>
            <p:nvPr/>
          </p:nvSpPr>
          <p:spPr>
            <a:xfrm>
              <a:off x="1253839" y="3307642"/>
              <a:ext cx="5578978" cy="1938992"/>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rPr>
                <a:t>CÂY TRÁI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rPr>
                <a:t>TRONG VƯỜN BÁC</a:t>
              </a:r>
            </a:p>
          </p:txBody>
        </p:sp>
        <p:sp>
          <p:nvSpPr>
            <p:cNvPr id="33" name="TextBox 32">
              <a:extLst>
                <a:ext uri="{FF2B5EF4-FFF2-40B4-BE49-F238E27FC236}">
                  <a16:creationId xmlns:a16="http://schemas.microsoft.com/office/drawing/2014/main" xmlns="" id="{E964CEF8-84C1-C417-2E5F-1359FB40FCF0}"/>
                </a:ext>
              </a:extLst>
            </p:cNvPr>
            <p:cNvSpPr txBox="1"/>
            <p:nvPr/>
          </p:nvSpPr>
          <p:spPr>
            <a:xfrm>
              <a:off x="80830" y="3291225"/>
              <a:ext cx="7924995" cy="1938992"/>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
                    <a:solidFill>
                      <a:schemeClr val="tx1"/>
                    </a:solidFill>
                  </a:ln>
                  <a:solidFill>
                    <a:srgbClr val="66FF33"/>
                  </a:solidFill>
                  <a:effectLst/>
                  <a:uLnTx/>
                  <a:uFillTx/>
                  <a:latin typeface="#9Slide05 SVNClementine" panose="020F0502020204030203" pitchFamily="34" charset="0"/>
                </a:rPr>
                <a:t>C</a:t>
              </a:r>
              <a:r>
                <a:rPr lang="en-US" sz="6000">
                  <a:ln w="12700">
                    <a:solidFill>
                      <a:schemeClr val="tx1"/>
                    </a:solidFill>
                  </a:ln>
                  <a:solidFill>
                    <a:srgbClr val="4472C4"/>
                  </a:solidFill>
                  <a:latin typeface="#9Slide05 SVNClementine" panose="020F0502020204030203" pitchFamily="34" charset="0"/>
                </a:rPr>
                <a:t>Â</a:t>
              </a:r>
              <a:r>
                <a:rPr kumimoji="0" lang="en-US" sz="6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Y </a:t>
              </a:r>
              <a:r>
                <a:rPr kumimoji="0" lang="en-US" sz="6000" b="0" i="0" u="none" strike="noStrike" kern="1200" cap="none" spc="0" normalizeH="0" baseline="0" noProof="0">
                  <a:ln w="12700">
                    <a:solidFill>
                      <a:schemeClr val="tx1"/>
                    </a:solidFill>
                  </a:ln>
                  <a:solidFill>
                    <a:srgbClr val="FF0000"/>
                  </a:solidFill>
                  <a:effectLst/>
                  <a:uLnTx/>
                  <a:uFillTx/>
                  <a:latin typeface="#9Slide05 SVNClementine" panose="020F0502020204030203" pitchFamily="34" charset="0"/>
                </a:rPr>
                <a:t>T</a:t>
              </a:r>
              <a:r>
                <a:rPr kumimoji="0" lang="en-US" sz="6000" b="0" i="0" u="none" strike="noStrike" kern="1200" cap="none" spc="0" normalizeH="0" baseline="0" noProof="0">
                  <a:ln w="12700">
                    <a:solidFill>
                      <a:schemeClr val="tx1"/>
                    </a:solidFill>
                  </a:ln>
                  <a:solidFill>
                    <a:srgbClr val="00B050"/>
                  </a:solidFill>
                  <a:effectLst/>
                  <a:uLnTx/>
                  <a:uFillTx/>
                  <a:latin typeface="#9Slide05 SVNClementine" panose="020F0502020204030203" pitchFamily="34" charset="0"/>
                </a:rPr>
                <a:t>R</a:t>
              </a:r>
              <a:r>
                <a:rPr lang="en-US" sz="6000">
                  <a:ln w="12700">
                    <a:solidFill>
                      <a:schemeClr val="tx1"/>
                    </a:solidFill>
                  </a:ln>
                  <a:solidFill>
                    <a:srgbClr val="66FFFF"/>
                  </a:solidFill>
                  <a:latin typeface="#9Slide05 SVNClementine" panose="020F0502020204030203" pitchFamily="34" charset="0"/>
                </a:rPr>
                <a:t>Á</a:t>
              </a:r>
              <a:r>
                <a:rPr kumimoji="0" lang="en-US" sz="60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T</a:t>
              </a:r>
              <a:r>
                <a:rPr kumimoji="0" lang="en-US" sz="60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R</a:t>
              </a:r>
              <a:r>
                <a:rPr kumimoji="0" lang="en-US" sz="6000" b="0" i="0" u="none" strike="noStrike" kern="1200" cap="none" spc="0" normalizeH="0" baseline="0" noProof="0">
                  <a:ln w="12700">
                    <a:solidFill>
                      <a:schemeClr val="tx1"/>
                    </a:solidFill>
                  </a:ln>
                  <a:solidFill>
                    <a:srgbClr val="5B9BD5"/>
                  </a:solidFill>
                  <a:effectLst/>
                  <a:uLnTx/>
                  <a:uFillTx/>
                  <a:latin typeface="#9Slide05 SVNClementine" panose="020F0502020204030203" pitchFamily="34" charset="0"/>
                </a:rPr>
                <a:t>O</a:t>
              </a:r>
              <a:r>
                <a:rPr kumimoji="0" lang="en-US" sz="6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a:t>
              </a:r>
              <a:r>
                <a:rPr kumimoji="0" lang="en-US" sz="6000" b="0" i="0" u="none" strike="noStrike" kern="1200" cap="none" spc="0" normalizeH="0" baseline="0" noProof="0">
                  <a:ln w="12700">
                    <a:solidFill>
                      <a:schemeClr val="tx1"/>
                    </a:solidFill>
                  </a:ln>
                  <a:solidFill>
                    <a:srgbClr val="FF5050"/>
                  </a:solidFill>
                  <a:effectLst/>
                  <a:uLnTx/>
                  <a:uFillTx/>
                  <a:latin typeface="#9Slide05 SVNClementine" panose="020F0502020204030203" pitchFamily="34" charset="0"/>
                </a:rPr>
                <a:t>G </a:t>
              </a:r>
              <a:r>
                <a:rPr lang="en-US" sz="6000">
                  <a:ln w="12700">
                    <a:solidFill>
                      <a:schemeClr val="tx1"/>
                    </a:solidFill>
                  </a:ln>
                  <a:solidFill>
                    <a:srgbClr val="008000"/>
                  </a:solidFill>
                  <a:latin typeface="#9Slide05 SVNClementine" panose="020F0502020204030203" pitchFamily="34" charset="0"/>
                </a:rPr>
                <a:t>V</a:t>
              </a:r>
              <a:r>
                <a:rPr lang="en-US" sz="6000">
                  <a:ln w="12700">
                    <a:solidFill>
                      <a:schemeClr val="tx1"/>
                    </a:solidFill>
                  </a:ln>
                  <a:solidFill>
                    <a:srgbClr val="FFC000">
                      <a:lumMod val="50000"/>
                    </a:srgbClr>
                  </a:solidFill>
                  <a:latin typeface="#9Slide05 SVNClementine" panose="020F0502020204030203" pitchFamily="34" charset="0"/>
                </a:rPr>
                <a:t>Ư</a:t>
              </a:r>
              <a:r>
                <a:rPr kumimoji="0" lang="en-US" sz="6000" b="0" i="0" u="none" strike="noStrike" kern="1200" cap="none" spc="0" normalizeH="0" baseline="0" noProof="0">
                  <a:ln w="12700">
                    <a:solidFill>
                      <a:schemeClr val="tx1"/>
                    </a:solidFill>
                  </a:ln>
                  <a:solidFill>
                    <a:srgbClr val="3333FF"/>
                  </a:solidFill>
                  <a:effectLst/>
                  <a:uLnTx/>
                  <a:uFillTx/>
                  <a:latin typeface="#9Slide05 SVNClementine" panose="020F0502020204030203" pitchFamily="34" charset="0"/>
                </a:rPr>
                <a:t>Ờ</a:t>
              </a:r>
              <a:r>
                <a:rPr kumimoji="0" lang="en-US" sz="60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 </a:t>
              </a:r>
              <a:r>
                <a:rPr kumimoji="0" lang="en-US" sz="6000" b="0" i="0" u="none" strike="noStrike" kern="1200" cap="none" spc="0" normalizeH="0" baseline="0" noProof="0">
                  <a:ln w="12700">
                    <a:solidFill>
                      <a:schemeClr val="tx1"/>
                    </a:solidFill>
                  </a:ln>
                  <a:solidFill>
                    <a:srgbClr val="ED7D31"/>
                  </a:solidFill>
                  <a:effectLst/>
                  <a:uLnTx/>
                  <a:uFillTx/>
                  <a:latin typeface="#9Slide05 SVNClementine" panose="020F0502020204030203" pitchFamily="34" charset="0"/>
                </a:rPr>
                <a:t>B</a:t>
              </a:r>
              <a:r>
                <a:rPr kumimoji="0" lang="en-US" sz="60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Á</a:t>
              </a:r>
              <a:r>
                <a:rPr kumimoji="0" lang="en-US" sz="6000" b="0" i="0" u="none" strike="noStrike" kern="1200" cap="none" spc="0" normalizeH="0" baseline="0" noProof="0">
                  <a:ln w="12700">
                    <a:solidFill>
                      <a:schemeClr val="tx1"/>
                    </a:solidFill>
                  </a:ln>
                  <a:solidFill>
                    <a:srgbClr val="0070C0"/>
                  </a:solidFill>
                  <a:effectLst/>
                  <a:uLnTx/>
                  <a:uFillTx/>
                  <a:latin typeface="#9Slide05 SVNClementine" panose="020F0502020204030203" pitchFamily="34" charset="0"/>
                </a:rPr>
                <a:t>C</a:t>
              </a:r>
              <a:endParaRPr kumimoji="0" lang="en-US" sz="6000" b="0" i="0" u="none" strike="noStrike" kern="1200" cap="none" spc="0" normalizeH="0" baseline="0" noProof="0" dirty="0">
                <a:ln w="12700">
                  <a:solidFill>
                    <a:schemeClr val="tx1"/>
                  </a:solidFill>
                </a:ln>
                <a:solidFill>
                  <a:srgbClr val="008000"/>
                </a:solidFill>
                <a:effectLst/>
                <a:uLnTx/>
                <a:uFillTx/>
                <a:latin typeface="#9Slide05 SVNClementine" panose="020F0502020204030203" pitchFamily="34" charset="0"/>
              </a:endParaRPr>
            </a:p>
          </p:txBody>
        </p:sp>
      </p:grpSp>
      <p:sp>
        <p:nvSpPr>
          <p:cNvPr id="34" name="Oval 33">
            <a:extLst>
              <a:ext uri="{FF2B5EF4-FFF2-40B4-BE49-F238E27FC236}">
                <a16:creationId xmlns:a16="http://schemas.microsoft.com/office/drawing/2014/main" xmlns="" id="{58C26DBC-998D-C110-52AB-CDD25984C3D7}"/>
              </a:ext>
            </a:extLst>
          </p:cNvPr>
          <p:cNvSpPr/>
          <p:nvPr/>
        </p:nvSpPr>
        <p:spPr>
          <a:xfrm>
            <a:off x="1270009" y="-331457"/>
            <a:ext cx="9359962" cy="7467600"/>
          </a:xfrm>
          <a:prstGeom prst="ellipse">
            <a:avLst/>
          </a:prstGeom>
          <a:noFill/>
          <a:ln w="5715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92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8"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27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150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9" presetID="22" presetClass="entr" presetSubtype="8" fill="hold" nodeType="withEffect">
                                  <p:stCondLst>
                                    <p:cond delay="225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8" presetClass="entr" presetSubtype="16" fill="hold" nodeType="withEffect">
                                  <p:stCondLst>
                                    <p:cond delay="3500"/>
                                  </p:stCondLst>
                                  <p:childTnLst>
                                    <p:set>
                                      <p:cBhvr>
                                        <p:cTn id="23" dur="1" fill="hold">
                                          <p:stCondLst>
                                            <p:cond delay="0"/>
                                          </p:stCondLst>
                                        </p:cTn>
                                        <p:tgtEl>
                                          <p:spTgt spid="31"/>
                                        </p:tgtEl>
                                        <p:attrNameLst>
                                          <p:attrName>style.visibility</p:attrName>
                                        </p:attrNameLst>
                                      </p:cBhvr>
                                      <p:to>
                                        <p:strVal val="visible"/>
                                      </p:to>
                                    </p:set>
                                    <p:animEffect transition="in" filter="diamond(in)">
                                      <p:cBhvr>
                                        <p:cTn id="24" dur="10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ree, art, flower&#10;&#10;Description automatically generated with medium confidence">
            <a:extLst>
              <a:ext uri="{FF2B5EF4-FFF2-40B4-BE49-F238E27FC236}">
                <a16:creationId xmlns:a16="http://schemas.microsoft.com/office/drawing/2014/main" xmlns="" id="{FBAE8529-539B-243A-0765-7E2FD51CB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pic>
        <p:nvPicPr>
          <p:cNvPr id="1028" name="Picture 4" descr="Tìm tiếng bắt đầu bằng l hoặc n có nghĩa như sau: Tiếng chim hót">
            <a:extLst>
              <a:ext uri="{FF2B5EF4-FFF2-40B4-BE49-F238E27FC236}">
                <a16:creationId xmlns:a16="http://schemas.microsoft.com/office/drawing/2014/main" xmlns="" id="{FF554962-0EC1-F57C-D5BF-077597AC72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5000" l="9524" r="93254">
                        <a14:foregroundMark x1="41270" y1="18500" x2="51587" y2="48500"/>
                        <a14:foregroundMark x1="23598" y1="19880" x2="38492" y2="37000"/>
                        <a14:foregroundMark x1="25794" y1="17000" x2="32143" y2="32000"/>
                        <a14:foregroundMark x1="25794" y1="15500" x2="34524" y2="29500"/>
                        <a14:foregroundMark x1="30952" y1="16500" x2="26587" y2="27500"/>
                        <a14:foregroundMark x1="39683" y1="18000" x2="50794" y2="27500"/>
                        <a14:foregroundMark x1="44048" y1="17000" x2="44048" y2="24000"/>
                        <a14:foregroundMark x1="93254" y1="44000" x2="93254" y2="44000"/>
                        <a14:foregroundMark x1="67063" y1="95000" x2="67063" y2="95000"/>
                        <a14:foregroundMark x1="31349" y1="9500" x2="31349" y2="9500"/>
                        <a14:foregroundMark x1="36905" y1="11000" x2="42857" y2="0"/>
                        <a14:foregroundMark x1="9524" y1="76000" x2="9524" y2="76000"/>
                        <a14:backgroundMark x1="19048" y1="7500" x2="15079" y2="28000"/>
                      </a14:backgroundRemoval>
                    </a14:imgEffect>
                  </a14:imgLayer>
                </a14:imgProps>
              </a:ext>
              <a:ext uri="{28A0092B-C50C-407E-A947-70E740481C1C}">
                <a14:useLocalDpi xmlns:a14="http://schemas.microsoft.com/office/drawing/2010/main" val="0"/>
              </a:ext>
            </a:extLst>
          </a:blip>
          <a:srcRect/>
          <a:stretch>
            <a:fillRect/>
          </a:stretch>
        </p:blipFill>
        <p:spPr bwMode="auto">
          <a:xfrm>
            <a:off x="9826648" y="1847420"/>
            <a:ext cx="2030420" cy="16114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A024747A-F692-90D2-5E15-B2B1A16C9D80}"/>
              </a:ext>
            </a:extLst>
          </p:cNvPr>
          <p:cNvGrpSpPr/>
          <p:nvPr/>
        </p:nvGrpSpPr>
        <p:grpSpPr>
          <a:xfrm>
            <a:off x="1904412" y="891304"/>
            <a:ext cx="8383175" cy="3307612"/>
            <a:chOff x="2199006" y="891304"/>
            <a:chExt cx="8383175" cy="3307612"/>
          </a:xfrm>
        </p:grpSpPr>
        <p:sp>
          <p:nvSpPr>
            <p:cNvPr id="17" name="TextBox 16">
              <a:extLst>
                <a:ext uri="{FF2B5EF4-FFF2-40B4-BE49-F238E27FC236}">
                  <a16:creationId xmlns:a16="http://schemas.microsoft.com/office/drawing/2014/main" xmlns="" id="{DC703EA9-ADA6-2AC4-2FB7-043A7372DA98}"/>
                </a:ext>
              </a:extLst>
            </p:cNvPr>
            <p:cNvSpPr txBox="1"/>
            <p:nvPr/>
          </p:nvSpPr>
          <p:spPr>
            <a:xfrm>
              <a:off x="2199006" y="891304"/>
              <a:ext cx="8369085" cy="3277820"/>
            </a:xfrm>
            <a:prstGeom prst="rect">
              <a:avLst/>
            </a:prstGeom>
            <a:noFill/>
            <a:ln>
              <a:noFill/>
            </a:ln>
            <a:effectLst>
              <a:outerShdw blurRad="107950" dist="12700" dir="5400000" algn="ctr">
                <a:srgbClr val="000000"/>
              </a:outerShdw>
            </a:effectLst>
          </p:spPr>
          <p:txBody>
            <a:bodyPr wrap="square" rtlCol="0">
              <a:spAutoFit/>
            </a:bodyPr>
            <a:lstStyle/>
            <a:p>
              <a:pPr algn="ctr">
                <a:lnSpc>
                  <a:spcPct val="150000"/>
                </a:lnSpc>
              </a:pPr>
              <a:r>
                <a:rPr lang="en-US" sz="7200" b="1">
                  <a:ln w="381000" cmpd="sng">
                    <a:solidFill>
                      <a:schemeClr val="accent4">
                        <a:lumMod val="20000"/>
                        <a:lumOff val="80000"/>
                      </a:schemeClr>
                    </a:solidFill>
                  </a:ln>
                  <a:solidFill>
                    <a:srgbClr val="FF0000"/>
                  </a:solidFill>
                  <a:latin typeface="SVN-ARCO Typography" panose="020B0603050302020204" pitchFamily="34" charset="2"/>
                </a:rPr>
                <a:t>L</a:t>
              </a:r>
              <a:r>
                <a:rPr lang="en-US" sz="7200" b="1">
                  <a:ln w="381000" cmpd="sng">
                    <a:solidFill>
                      <a:schemeClr val="accent4">
                        <a:lumMod val="20000"/>
                        <a:lumOff val="80000"/>
                      </a:schemeClr>
                    </a:solidFill>
                  </a:ln>
                  <a:solidFill>
                    <a:srgbClr val="FFFF00"/>
                  </a:solidFill>
                  <a:latin typeface="SVN-ARCO Typography" panose="020B0603050302020204" pitchFamily="34" charset="2"/>
                </a:rPr>
                <a:t>U</a:t>
              </a:r>
              <a:r>
                <a:rPr lang="en-US" sz="7200" b="1">
                  <a:ln w="381000" cmpd="sng">
                    <a:solidFill>
                      <a:schemeClr val="accent4">
                        <a:lumMod val="20000"/>
                        <a:lumOff val="80000"/>
                      </a:schemeClr>
                    </a:solidFill>
                  </a:ln>
                  <a:solidFill>
                    <a:srgbClr val="00B050"/>
                  </a:solidFill>
                  <a:latin typeface="SVN-ARCO Typography" panose="020B0603050302020204" pitchFamily="34" charset="2"/>
                </a:rPr>
                <a:t>Y</a:t>
              </a:r>
              <a:r>
                <a:rPr lang="en-US" sz="7200" b="1">
                  <a:ln w="381000" cmpd="sng">
                    <a:solidFill>
                      <a:schemeClr val="accent4">
                        <a:lumMod val="20000"/>
                        <a:lumOff val="80000"/>
                      </a:schemeClr>
                    </a:solidFill>
                  </a:ln>
                  <a:solidFill>
                    <a:srgbClr val="FF6161"/>
                  </a:solidFill>
                  <a:latin typeface="SVN-ARCO Typography" panose="020B0603050302020204" pitchFamily="34" charset="2"/>
                </a:rPr>
                <a:t>Ệ</a:t>
              </a:r>
              <a:r>
                <a:rPr lang="en-US" sz="7200" b="1">
                  <a:ln w="381000" cmpd="sng">
                    <a:solidFill>
                      <a:schemeClr val="accent4">
                        <a:lumMod val="20000"/>
                        <a:lumOff val="80000"/>
                      </a:schemeClr>
                    </a:solidFill>
                  </a:ln>
                  <a:solidFill>
                    <a:schemeClr val="accent4"/>
                  </a:solidFill>
                  <a:latin typeface="SVN-ARCO Typography" panose="020B0603050302020204" pitchFamily="34" charset="2"/>
                </a:rPr>
                <a:t>N</a:t>
              </a:r>
              <a:r>
                <a:rPr lang="en-US" sz="7200" b="1">
                  <a:ln w="381000" cmpd="sng">
                    <a:solidFill>
                      <a:schemeClr val="accent4">
                        <a:lumMod val="20000"/>
                        <a:lumOff val="80000"/>
                      </a:schemeClr>
                    </a:solidFill>
                  </a:ln>
                  <a:latin typeface="SVN-ARCO Typography" panose="020B0603050302020204" pitchFamily="34" charset="2"/>
                </a:rPr>
                <a:t> </a:t>
              </a:r>
              <a:r>
                <a:rPr lang="en-US" sz="7200" b="1">
                  <a:ln w="381000" cmpd="sng">
                    <a:solidFill>
                      <a:schemeClr val="accent4">
                        <a:lumMod val="20000"/>
                        <a:lumOff val="80000"/>
                      </a:schemeClr>
                    </a:solidFill>
                  </a:ln>
                  <a:solidFill>
                    <a:srgbClr val="FF3300"/>
                  </a:solidFill>
                  <a:latin typeface="SVN-ARCO Typography" panose="020B0603050302020204" pitchFamily="34" charset="2"/>
                </a:rPr>
                <a:t>Đ</a:t>
              </a:r>
              <a:r>
                <a:rPr lang="en-US" sz="7200" b="1">
                  <a:ln w="381000" cmpd="sng">
                    <a:solidFill>
                      <a:schemeClr val="accent4">
                        <a:lumMod val="20000"/>
                        <a:lumOff val="80000"/>
                      </a:schemeClr>
                    </a:solidFill>
                  </a:ln>
                  <a:solidFill>
                    <a:srgbClr val="0070C0"/>
                  </a:solidFill>
                  <a:latin typeface="SVN-ARCO Typography" panose="020B0603050302020204" pitchFamily="34" charset="2"/>
                </a:rPr>
                <a:t>Ọ</a:t>
              </a:r>
              <a:r>
                <a:rPr lang="en-US" sz="7200" b="1">
                  <a:ln w="381000" cmpd="sng">
                    <a:solidFill>
                      <a:schemeClr val="accent4">
                        <a:lumMod val="20000"/>
                        <a:lumOff val="80000"/>
                      </a:schemeClr>
                    </a:solidFill>
                  </a:ln>
                  <a:solidFill>
                    <a:srgbClr val="FF6161"/>
                  </a:solidFill>
                  <a:latin typeface="SVN-ARCO Typography" panose="020B0603050302020204" pitchFamily="34" charset="2"/>
                </a:rPr>
                <a:t>C</a:t>
              </a:r>
              <a:r>
                <a:rPr lang="en-US" sz="7200" b="1">
                  <a:ln w="381000" cmpd="sng">
                    <a:solidFill>
                      <a:schemeClr val="accent4">
                        <a:lumMod val="20000"/>
                        <a:lumOff val="80000"/>
                      </a:schemeClr>
                    </a:solidFill>
                  </a:ln>
                  <a:latin typeface="SVN-ARCO Typography" panose="020B0603050302020204" pitchFamily="34" charset="2"/>
                </a:rPr>
                <a:t> </a:t>
              </a:r>
              <a:r>
                <a:rPr lang="en-US" sz="7200" b="1">
                  <a:ln w="381000" cmpd="sng">
                    <a:solidFill>
                      <a:schemeClr val="accent4">
                        <a:lumMod val="20000"/>
                        <a:lumOff val="80000"/>
                      </a:schemeClr>
                    </a:solidFill>
                  </a:ln>
                  <a:solidFill>
                    <a:schemeClr val="accent2"/>
                  </a:solidFill>
                  <a:latin typeface="SVN-ARCO Typography" panose="020B0603050302020204" pitchFamily="34" charset="2"/>
                </a:rPr>
                <a:t>T</a:t>
              </a:r>
              <a:r>
                <a:rPr lang="en-US" sz="7200" b="1">
                  <a:ln w="381000" cmpd="sng">
                    <a:solidFill>
                      <a:schemeClr val="accent4">
                        <a:lumMod val="20000"/>
                        <a:lumOff val="80000"/>
                      </a:schemeClr>
                    </a:solidFill>
                  </a:ln>
                  <a:solidFill>
                    <a:srgbClr val="FFFF00"/>
                  </a:solidFill>
                  <a:latin typeface="SVN-ARCO Typography" panose="020B0603050302020204" pitchFamily="34" charset="2"/>
                </a:rPr>
                <a:t>H</a:t>
              </a:r>
              <a:r>
                <a:rPr lang="en-US" sz="7200" b="1">
                  <a:ln w="381000" cmpd="sng">
                    <a:solidFill>
                      <a:schemeClr val="accent4">
                        <a:lumMod val="20000"/>
                        <a:lumOff val="80000"/>
                      </a:schemeClr>
                    </a:solidFill>
                  </a:ln>
                  <a:solidFill>
                    <a:srgbClr val="FF6161"/>
                  </a:solidFill>
                  <a:latin typeface="SVN-ARCO Typography" panose="020B0603050302020204" pitchFamily="34" charset="2"/>
                </a:rPr>
                <a:t>À</a:t>
              </a:r>
              <a:r>
                <a:rPr lang="en-US" sz="7200" b="1">
                  <a:ln w="381000" cmpd="sng">
                    <a:solidFill>
                      <a:schemeClr val="accent4">
                        <a:lumMod val="20000"/>
                        <a:lumOff val="80000"/>
                      </a:schemeClr>
                    </a:solidFill>
                  </a:ln>
                  <a:solidFill>
                    <a:srgbClr val="00B0F0"/>
                  </a:solidFill>
                  <a:latin typeface="SVN-ARCO Typography" panose="020B0603050302020204" pitchFamily="34" charset="2"/>
                </a:rPr>
                <a:t>N</a:t>
              </a:r>
              <a:r>
                <a:rPr lang="en-US" sz="7200" b="1">
                  <a:ln w="381000" cmpd="sng">
                    <a:solidFill>
                      <a:schemeClr val="accent4">
                        <a:lumMod val="20000"/>
                        <a:lumOff val="80000"/>
                      </a:schemeClr>
                    </a:solidFill>
                  </a:ln>
                  <a:solidFill>
                    <a:srgbClr val="0B742E"/>
                  </a:solidFill>
                  <a:latin typeface="SVN-ARCO Typography" panose="020B0603050302020204" pitchFamily="34" charset="2"/>
                </a:rPr>
                <a:t>H</a:t>
              </a:r>
              <a:r>
                <a:rPr lang="en-US" sz="7200" b="1">
                  <a:ln w="381000" cmpd="sng">
                    <a:solidFill>
                      <a:schemeClr val="accent4">
                        <a:lumMod val="20000"/>
                        <a:lumOff val="80000"/>
                      </a:schemeClr>
                    </a:solidFill>
                  </a:ln>
                  <a:latin typeface="SVN-ARCO Typography" panose="020B0603050302020204" pitchFamily="34" charset="2"/>
                </a:rPr>
                <a:t> </a:t>
              </a:r>
              <a:r>
                <a:rPr lang="en-US" sz="7200" b="1">
                  <a:ln w="381000" cmpd="sng">
                    <a:solidFill>
                      <a:schemeClr val="accent4">
                        <a:lumMod val="20000"/>
                        <a:lumOff val="80000"/>
                      </a:schemeClr>
                    </a:solidFill>
                  </a:ln>
                  <a:solidFill>
                    <a:srgbClr val="FF0000"/>
                  </a:solidFill>
                  <a:latin typeface="SVN-ARCO Typography" panose="020B0603050302020204" pitchFamily="34" charset="2"/>
                </a:rPr>
                <a:t>T</a:t>
              </a:r>
              <a:r>
                <a:rPr lang="en-US" sz="7200" b="1">
                  <a:ln w="381000" cmpd="sng">
                    <a:solidFill>
                      <a:schemeClr val="accent4">
                        <a:lumMod val="20000"/>
                        <a:lumOff val="80000"/>
                      </a:schemeClr>
                    </a:solidFill>
                  </a:ln>
                  <a:solidFill>
                    <a:schemeClr val="bg1"/>
                  </a:solidFill>
                  <a:latin typeface="SVN-ARCO Typography" panose="020B0603050302020204" pitchFamily="34" charset="2"/>
                </a:rPr>
                <a:t>I</a:t>
              </a:r>
              <a:r>
                <a:rPr lang="en-US" sz="7200" b="1">
                  <a:ln w="381000" cmpd="sng">
                    <a:solidFill>
                      <a:schemeClr val="accent4">
                        <a:lumMod val="20000"/>
                        <a:lumOff val="80000"/>
                      </a:schemeClr>
                    </a:solidFill>
                  </a:ln>
                  <a:solidFill>
                    <a:srgbClr val="00FFFF"/>
                  </a:solidFill>
                  <a:latin typeface="SVN-ARCO Typography" panose="020B0603050302020204" pitchFamily="34" charset="2"/>
                </a:rPr>
                <a:t>Ế</a:t>
              </a:r>
              <a:r>
                <a:rPr lang="en-US" sz="7200" b="1">
                  <a:ln w="381000" cmpd="sng">
                    <a:solidFill>
                      <a:schemeClr val="accent4">
                        <a:lumMod val="20000"/>
                        <a:lumOff val="80000"/>
                      </a:schemeClr>
                    </a:solidFill>
                  </a:ln>
                  <a:solidFill>
                    <a:srgbClr val="FFFF00"/>
                  </a:solidFill>
                  <a:latin typeface="SVN-ARCO Typography" panose="020B0603050302020204" pitchFamily="34" charset="2"/>
                </a:rPr>
                <a:t>N</a:t>
              </a:r>
              <a:r>
                <a:rPr lang="en-US" sz="7200" b="1">
                  <a:ln w="381000" cmpd="sng">
                    <a:solidFill>
                      <a:schemeClr val="accent4">
                        <a:lumMod val="20000"/>
                        <a:lumOff val="80000"/>
                      </a:schemeClr>
                    </a:solidFill>
                  </a:ln>
                  <a:solidFill>
                    <a:schemeClr val="accent2">
                      <a:lumMod val="75000"/>
                    </a:schemeClr>
                  </a:solidFill>
                  <a:latin typeface="SVN-ARCO Typography" panose="020B0603050302020204" pitchFamily="34" charset="2"/>
                </a:rPr>
                <a:t>G</a:t>
              </a:r>
            </a:p>
          </p:txBody>
        </p:sp>
        <p:sp>
          <p:nvSpPr>
            <p:cNvPr id="2" name="TextBox 1">
              <a:extLst>
                <a:ext uri="{FF2B5EF4-FFF2-40B4-BE49-F238E27FC236}">
                  <a16:creationId xmlns:a16="http://schemas.microsoft.com/office/drawing/2014/main" xmlns="" id="{A90AADAC-770D-7B36-46CE-1EBA11DEA3B1}"/>
                </a:ext>
              </a:extLst>
            </p:cNvPr>
            <p:cNvSpPr txBox="1"/>
            <p:nvPr/>
          </p:nvSpPr>
          <p:spPr>
            <a:xfrm>
              <a:off x="2213096" y="921096"/>
              <a:ext cx="8369085" cy="3277820"/>
            </a:xfrm>
            <a:prstGeom prst="rect">
              <a:avLst/>
            </a:prstGeom>
            <a:noFill/>
            <a:ln>
              <a:noFill/>
            </a:ln>
            <a:effectLst/>
          </p:spPr>
          <p:txBody>
            <a:bodyPr wrap="square" rtlCol="0">
              <a:spAutoFit/>
            </a:bodyPr>
            <a:lstStyle/>
            <a:p>
              <a:pPr algn="ctr">
                <a:lnSpc>
                  <a:spcPct val="150000"/>
                </a:lnSpc>
              </a:pPr>
              <a:r>
                <a:rPr lang="en-US" sz="7200" b="1">
                  <a:ln>
                    <a:solidFill>
                      <a:sysClr val="windowText" lastClr="000000"/>
                    </a:solidFill>
                  </a:ln>
                  <a:solidFill>
                    <a:srgbClr val="FF0000"/>
                  </a:solidFill>
                  <a:latin typeface="SVN-ARCO Typography" panose="020B0603050302020204" pitchFamily="34" charset="2"/>
                </a:rPr>
                <a:t>L</a:t>
              </a:r>
              <a:r>
                <a:rPr lang="en-US" sz="7200" b="1">
                  <a:ln>
                    <a:solidFill>
                      <a:sysClr val="windowText" lastClr="000000"/>
                    </a:solidFill>
                  </a:ln>
                  <a:solidFill>
                    <a:srgbClr val="FFFF00"/>
                  </a:solidFill>
                  <a:latin typeface="SVN-ARCO Typography" panose="020B0603050302020204" pitchFamily="34" charset="2"/>
                </a:rPr>
                <a:t>U</a:t>
              </a:r>
              <a:r>
                <a:rPr lang="en-US" sz="7200" b="1">
                  <a:ln>
                    <a:solidFill>
                      <a:sysClr val="windowText" lastClr="000000"/>
                    </a:solidFill>
                  </a:ln>
                  <a:solidFill>
                    <a:srgbClr val="00B050"/>
                  </a:solidFill>
                  <a:latin typeface="SVN-ARCO Typography" panose="020B0603050302020204" pitchFamily="34" charset="2"/>
                </a:rPr>
                <a:t>Y</a:t>
              </a:r>
              <a:r>
                <a:rPr lang="en-US" sz="7200" b="1">
                  <a:ln>
                    <a:solidFill>
                      <a:sysClr val="windowText" lastClr="000000"/>
                    </a:solidFill>
                  </a:ln>
                  <a:solidFill>
                    <a:srgbClr val="FF6161"/>
                  </a:solidFill>
                  <a:latin typeface="SVN-ARCO Typography" panose="020B0603050302020204" pitchFamily="34" charset="2"/>
                </a:rPr>
                <a:t>Ệ</a:t>
              </a:r>
              <a:r>
                <a:rPr lang="en-US" sz="7200" b="1">
                  <a:ln>
                    <a:solidFill>
                      <a:sysClr val="windowText" lastClr="000000"/>
                    </a:solidFill>
                  </a:ln>
                  <a:solidFill>
                    <a:schemeClr val="accent4"/>
                  </a:solidFill>
                  <a:latin typeface="SVN-ARCO Typography" panose="020B0603050302020204" pitchFamily="34" charset="2"/>
                </a:rPr>
                <a:t>N</a:t>
              </a:r>
              <a:r>
                <a:rPr lang="en-US" sz="7200" b="1">
                  <a:ln>
                    <a:solidFill>
                      <a:sysClr val="windowText" lastClr="000000"/>
                    </a:solidFill>
                  </a:ln>
                  <a:latin typeface="SVN-ARCO Typography" panose="020B0603050302020204" pitchFamily="34" charset="2"/>
                </a:rPr>
                <a:t> </a:t>
              </a:r>
              <a:r>
                <a:rPr lang="en-US" sz="7200" b="1">
                  <a:ln>
                    <a:solidFill>
                      <a:sysClr val="windowText" lastClr="000000"/>
                    </a:solidFill>
                  </a:ln>
                  <a:solidFill>
                    <a:srgbClr val="FF3300"/>
                  </a:solidFill>
                  <a:latin typeface="SVN-ARCO Typography" panose="020B0603050302020204" pitchFamily="34" charset="2"/>
                </a:rPr>
                <a:t>Đ</a:t>
              </a:r>
              <a:r>
                <a:rPr lang="en-US" sz="7200" b="1">
                  <a:ln>
                    <a:solidFill>
                      <a:sysClr val="windowText" lastClr="000000"/>
                    </a:solidFill>
                  </a:ln>
                  <a:solidFill>
                    <a:srgbClr val="0070C0"/>
                  </a:solidFill>
                  <a:latin typeface="SVN-ARCO Typography" panose="020B0603050302020204" pitchFamily="34" charset="2"/>
                </a:rPr>
                <a:t>Ọ</a:t>
              </a:r>
              <a:r>
                <a:rPr lang="en-US" sz="7200" b="1">
                  <a:ln>
                    <a:solidFill>
                      <a:sysClr val="windowText" lastClr="000000"/>
                    </a:solidFill>
                  </a:ln>
                  <a:solidFill>
                    <a:schemeClr val="accent2"/>
                  </a:solidFill>
                  <a:latin typeface="SVN-ARCO Typography" panose="020B0603050302020204" pitchFamily="34" charset="2"/>
                </a:rPr>
                <a:t>C</a:t>
              </a:r>
              <a:r>
                <a:rPr lang="en-US" sz="7200" b="1">
                  <a:ln>
                    <a:solidFill>
                      <a:sysClr val="windowText" lastClr="000000"/>
                    </a:solidFill>
                  </a:ln>
                  <a:latin typeface="SVN-ARCO Typography" panose="020B0603050302020204" pitchFamily="34" charset="2"/>
                </a:rPr>
                <a:t> </a:t>
              </a:r>
              <a:r>
                <a:rPr lang="en-US" sz="7200" b="1">
                  <a:ln>
                    <a:solidFill>
                      <a:sysClr val="windowText" lastClr="000000"/>
                    </a:solidFill>
                  </a:ln>
                  <a:solidFill>
                    <a:schemeClr val="accent2"/>
                  </a:solidFill>
                  <a:latin typeface="SVN-ARCO Typography" panose="020B0603050302020204" pitchFamily="34" charset="2"/>
                </a:rPr>
                <a:t>T</a:t>
              </a:r>
              <a:r>
                <a:rPr lang="en-US" sz="7200" b="1">
                  <a:ln>
                    <a:solidFill>
                      <a:sysClr val="windowText" lastClr="000000"/>
                    </a:solidFill>
                  </a:ln>
                  <a:solidFill>
                    <a:srgbClr val="FFFF00"/>
                  </a:solidFill>
                  <a:latin typeface="SVN-ARCO Typography" panose="020B0603050302020204" pitchFamily="34" charset="2"/>
                </a:rPr>
                <a:t>H</a:t>
              </a:r>
              <a:r>
                <a:rPr lang="en-US" sz="7200" b="1">
                  <a:ln>
                    <a:solidFill>
                      <a:sysClr val="windowText" lastClr="000000"/>
                    </a:solidFill>
                  </a:ln>
                  <a:solidFill>
                    <a:srgbClr val="FF6161"/>
                  </a:solidFill>
                  <a:latin typeface="SVN-ARCO Typography" panose="020B0603050302020204" pitchFamily="34" charset="2"/>
                </a:rPr>
                <a:t>À</a:t>
              </a:r>
              <a:r>
                <a:rPr lang="en-US" sz="7200" b="1">
                  <a:ln>
                    <a:solidFill>
                      <a:sysClr val="windowText" lastClr="000000"/>
                    </a:solidFill>
                  </a:ln>
                  <a:solidFill>
                    <a:srgbClr val="00B0F0"/>
                  </a:solidFill>
                  <a:latin typeface="SVN-ARCO Typography" panose="020B0603050302020204" pitchFamily="34" charset="2"/>
                </a:rPr>
                <a:t>N</a:t>
              </a:r>
              <a:r>
                <a:rPr lang="en-US" sz="7200" b="1">
                  <a:ln>
                    <a:solidFill>
                      <a:sysClr val="windowText" lastClr="000000"/>
                    </a:solidFill>
                  </a:ln>
                  <a:solidFill>
                    <a:srgbClr val="0B742E"/>
                  </a:solidFill>
                  <a:latin typeface="SVN-ARCO Typography" panose="020B0603050302020204" pitchFamily="34" charset="2"/>
                </a:rPr>
                <a:t>H</a:t>
              </a:r>
              <a:r>
                <a:rPr lang="en-US" sz="7200" b="1">
                  <a:ln>
                    <a:solidFill>
                      <a:sysClr val="windowText" lastClr="000000"/>
                    </a:solidFill>
                  </a:ln>
                  <a:latin typeface="SVN-ARCO Typography" panose="020B0603050302020204" pitchFamily="34" charset="2"/>
                </a:rPr>
                <a:t> </a:t>
              </a:r>
              <a:r>
                <a:rPr lang="en-US" sz="7200" b="1">
                  <a:ln>
                    <a:solidFill>
                      <a:sysClr val="windowText" lastClr="000000"/>
                    </a:solidFill>
                  </a:ln>
                  <a:solidFill>
                    <a:srgbClr val="FF0000"/>
                  </a:solidFill>
                  <a:latin typeface="SVN-ARCO Typography" panose="020B0603050302020204" pitchFamily="34" charset="2"/>
                </a:rPr>
                <a:t>T</a:t>
              </a:r>
              <a:r>
                <a:rPr lang="en-US" sz="7200" b="1">
                  <a:ln>
                    <a:solidFill>
                      <a:sysClr val="windowText" lastClr="000000"/>
                    </a:solidFill>
                  </a:ln>
                  <a:solidFill>
                    <a:schemeClr val="bg1"/>
                  </a:solidFill>
                  <a:latin typeface="SVN-ARCO Typography" panose="020B0603050302020204" pitchFamily="34" charset="2"/>
                </a:rPr>
                <a:t>I</a:t>
              </a:r>
              <a:r>
                <a:rPr lang="en-US" sz="7200" b="1">
                  <a:ln>
                    <a:solidFill>
                      <a:sysClr val="windowText" lastClr="000000"/>
                    </a:solidFill>
                  </a:ln>
                  <a:solidFill>
                    <a:srgbClr val="00FFFF"/>
                  </a:solidFill>
                  <a:latin typeface="SVN-ARCO Typography" panose="020B0603050302020204" pitchFamily="34" charset="2"/>
                </a:rPr>
                <a:t>Ế</a:t>
              </a:r>
              <a:r>
                <a:rPr lang="en-US" sz="7200" b="1">
                  <a:ln>
                    <a:solidFill>
                      <a:sysClr val="windowText" lastClr="000000"/>
                    </a:solidFill>
                  </a:ln>
                  <a:solidFill>
                    <a:srgbClr val="FFFF00"/>
                  </a:solidFill>
                  <a:latin typeface="SVN-ARCO Typography" panose="020B0603050302020204" pitchFamily="34" charset="2"/>
                </a:rPr>
                <a:t>N</a:t>
              </a:r>
              <a:r>
                <a:rPr lang="en-US" sz="7200" b="1">
                  <a:ln>
                    <a:solidFill>
                      <a:sysClr val="windowText" lastClr="000000"/>
                    </a:solidFill>
                  </a:ln>
                  <a:solidFill>
                    <a:schemeClr val="accent2">
                      <a:lumMod val="75000"/>
                    </a:schemeClr>
                  </a:solidFill>
                  <a:latin typeface="SVN-ARCO Typography" panose="020B0603050302020204" pitchFamily="34" charset="2"/>
                </a:rPr>
                <a:t>G</a:t>
              </a:r>
            </a:p>
          </p:txBody>
        </p:sp>
      </p:grpSp>
      <p:grpSp>
        <p:nvGrpSpPr>
          <p:cNvPr id="19" name="Group 18">
            <a:extLst>
              <a:ext uri="{FF2B5EF4-FFF2-40B4-BE49-F238E27FC236}">
                <a16:creationId xmlns:a16="http://schemas.microsoft.com/office/drawing/2014/main" xmlns="" id="{278D6BC6-06C5-25A3-AC79-071BC8843D13}"/>
              </a:ext>
            </a:extLst>
          </p:cNvPr>
          <p:cNvGrpSpPr/>
          <p:nvPr/>
        </p:nvGrpSpPr>
        <p:grpSpPr>
          <a:xfrm>
            <a:off x="129973" y="183440"/>
            <a:ext cx="4166246" cy="1015663"/>
            <a:chOff x="0" y="153460"/>
            <a:chExt cx="4166246" cy="1015663"/>
          </a:xfrm>
        </p:grpSpPr>
        <p:sp>
          <p:nvSpPr>
            <p:cNvPr id="18" name="Rectangle: Rounded Corners 17">
              <a:extLst>
                <a:ext uri="{FF2B5EF4-FFF2-40B4-BE49-F238E27FC236}">
                  <a16:creationId xmlns:a16="http://schemas.microsoft.com/office/drawing/2014/main" xmlns="" id="{BA16A6B7-F2F5-E236-B6DA-0E8533CFDB0C}"/>
                </a:ext>
              </a:extLst>
            </p:cNvPr>
            <p:cNvSpPr/>
            <p:nvPr/>
          </p:nvSpPr>
          <p:spPr>
            <a:xfrm>
              <a:off x="0" y="215639"/>
              <a:ext cx="4166246" cy="89130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2E247B2-AC42-48F1-4F85-071FD53B8ECC}"/>
                </a:ext>
              </a:extLst>
            </p:cNvPr>
            <p:cNvSpPr txBox="1"/>
            <p:nvPr/>
          </p:nvSpPr>
          <p:spPr>
            <a:xfrm>
              <a:off x="259946" y="153460"/>
              <a:ext cx="3906300" cy="1015663"/>
            </a:xfrm>
            <a:prstGeom prst="rect">
              <a:avLst/>
            </a:prstGeom>
            <a:noFill/>
          </p:spPr>
          <p:txBody>
            <a:bodyPr wrap="square" rtlCol="0">
              <a:spAutoFit/>
            </a:bodyPr>
            <a:lstStyle/>
            <a:p>
              <a:r>
                <a:rPr lang="en-US" sz="6000">
                  <a:solidFill>
                    <a:srgbClr val="002060"/>
                  </a:solidFill>
                  <a:latin typeface="LNTH-LuoLuoNotangYuanTi 1" pitchFamily="2" charset="-128"/>
                  <a:ea typeface="LNTH-LuoLuoNotangYuanTi 1" pitchFamily="2" charset="-128"/>
                  <a:cs typeface="LNTH-LuoLuoNotangYuanTi 1" pitchFamily="2" charset="-128"/>
                </a:rPr>
                <a:t>HOẠT ĐỘNG</a:t>
              </a:r>
            </a:p>
          </p:txBody>
        </p:sp>
      </p:grpSp>
    </p:spTree>
    <p:extLst>
      <p:ext uri="{BB962C8B-B14F-4D97-AF65-F5344CB8AC3E}">
        <p14:creationId xmlns:p14="http://schemas.microsoft.com/office/powerpoint/2010/main" val="1900749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BEB31375-9678-0AC5-E448-722DAB37074B}"/>
              </a:ext>
            </a:extLst>
          </p:cNvPr>
          <p:cNvSpPr/>
          <p:nvPr/>
        </p:nvSpPr>
        <p:spPr>
          <a:xfrm>
            <a:off x="659580" y="2098623"/>
            <a:ext cx="10872840" cy="3521079"/>
          </a:xfrm>
          <a:prstGeom prst="roundRect">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21FB0074-3736-F3E1-98B5-027D7E34F128}"/>
              </a:ext>
            </a:extLst>
          </p:cNvPr>
          <p:cNvGrpSpPr/>
          <p:nvPr/>
        </p:nvGrpSpPr>
        <p:grpSpPr>
          <a:xfrm>
            <a:off x="4209643" y="840966"/>
            <a:ext cx="3772714" cy="1470941"/>
            <a:chOff x="4380499" y="132397"/>
            <a:chExt cx="3906300" cy="2580871"/>
          </a:xfrm>
        </p:grpSpPr>
        <p:sp>
          <p:nvSpPr>
            <p:cNvPr id="5" name="TextBox 4">
              <a:extLst>
                <a:ext uri="{FF2B5EF4-FFF2-40B4-BE49-F238E27FC236}">
                  <a16:creationId xmlns:a16="http://schemas.microsoft.com/office/drawing/2014/main" xmlns="" id="{C24A9353-BA57-65FD-0EE9-3E25B21848CF}"/>
                </a:ext>
              </a:extLst>
            </p:cNvPr>
            <p:cNvSpPr txBox="1"/>
            <p:nvPr/>
          </p:nvSpPr>
          <p:spPr>
            <a:xfrm>
              <a:off x="4380499" y="132397"/>
              <a:ext cx="3906300" cy="2554545"/>
            </a:xfrm>
            <a:prstGeom prst="rect">
              <a:avLst/>
            </a:prstGeom>
            <a:noFill/>
          </p:spPr>
          <p:txBody>
            <a:bodyPr wrap="square" rtlCol="0">
              <a:spAutoFit/>
            </a:bodyPr>
            <a:lstStyle/>
            <a:p>
              <a:r>
                <a:rPr lang="en-US" sz="8000">
                  <a:ln w="190500">
                    <a:solidFill>
                      <a:schemeClr val="bg1"/>
                    </a:solidFill>
                  </a:ln>
                  <a:solidFill>
                    <a:schemeClr val="bg1"/>
                  </a:solidFill>
                  <a:latin typeface="#9Slide05 SVNClementine" panose="020F0502020204030203" pitchFamily="34" charset="0"/>
                  <a:ea typeface="LNTH-LuoLuoNotangYuanTi 1" pitchFamily="2" charset="-128"/>
                  <a:cs typeface="LNTH-LuoLuoNotangYuanTi 1" pitchFamily="2" charset="-128"/>
                </a:rPr>
                <a:t>ĐỌC MẪU</a:t>
              </a:r>
            </a:p>
          </p:txBody>
        </p:sp>
        <p:sp>
          <p:nvSpPr>
            <p:cNvPr id="6" name="TextBox 5">
              <a:extLst>
                <a:ext uri="{FF2B5EF4-FFF2-40B4-BE49-F238E27FC236}">
                  <a16:creationId xmlns:a16="http://schemas.microsoft.com/office/drawing/2014/main" xmlns="" id="{1B3320FD-3D7E-E17F-0F71-6FA181EC1055}"/>
                </a:ext>
              </a:extLst>
            </p:cNvPr>
            <p:cNvSpPr txBox="1"/>
            <p:nvPr/>
          </p:nvSpPr>
          <p:spPr>
            <a:xfrm>
              <a:off x="4380499" y="158723"/>
              <a:ext cx="3906300" cy="2554545"/>
            </a:xfrm>
            <a:prstGeom prst="rect">
              <a:avLst/>
            </a:prstGeom>
            <a:noFill/>
          </p:spPr>
          <p:txBody>
            <a:bodyPr wrap="square" rtlCol="0">
              <a:spAutoFit/>
            </a:bodyPr>
            <a:lstStyle/>
            <a:p>
              <a:r>
                <a:rPr lang="en-US" sz="8000">
                  <a:solidFill>
                    <a:srgbClr val="FF0066"/>
                  </a:solidFill>
                  <a:latin typeface="#9Slide05 SVNClementine" panose="020F0502020204030203" pitchFamily="34" charset="0"/>
                  <a:ea typeface="LNTH-LuoLuoNotangYuanTi 1" pitchFamily="2" charset="-128"/>
                  <a:cs typeface="LNTH-LuoLuoNotangYuanTi 1" pitchFamily="2" charset="-128"/>
                </a:rPr>
                <a:t>ĐỌC MẪU</a:t>
              </a:r>
            </a:p>
          </p:txBody>
        </p:sp>
      </p:grpSp>
      <p:grpSp>
        <p:nvGrpSpPr>
          <p:cNvPr id="7" name="Group 6">
            <a:extLst>
              <a:ext uri="{FF2B5EF4-FFF2-40B4-BE49-F238E27FC236}">
                <a16:creationId xmlns:a16="http://schemas.microsoft.com/office/drawing/2014/main" xmlns="" id="{D6CBEAA0-718D-79CE-58CC-EDA54D364543}"/>
              </a:ext>
            </a:extLst>
          </p:cNvPr>
          <p:cNvGrpSpPr/>
          <p:nvPr/>
        </p:nvGrpSpPr>
        <p:grpSpPr>
          <a:xfrm>
            <a:off x="858782" y="2735677"/>
            <a:ext cx="3099216" cy="1678441"/>
            <a:chOff x="869770" y="2086606"/>
            <a:chExt cx="3099216" cy="1678441"/>
          </a:xfrm>
        </p:grpSpPr>
        <p:sp>
          <p:nvSpPr>
            <p:cNvPr id="8" name="Rectangle: Rounded Corners 7">
              <a:extLst>
                <a:ext uri="{FF2B5EF4-FFF2-40B4-BE49-F238E27FC236}">
                  <a16:creationId xmlns:a16="http://schemas.microsoft.com/office/drawing/2014/main" xmlns="" id="{1111132F-6E74-454B-F83A-D209ECCF4839}"/>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AA5AED12-6B0B-25FA-97FC-34251B465B82}"/>
                </a:ext>
              </a:extLst>
            </p:cNvPr>
            <p:cNvSpPr txBox="1"/>
            <p:nvPr/>
          </p:nvSpPr>
          <p:spPr>
            <a:xfrm>
              <a:off x="1668208" y="2882095"/>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Mắt dõi</a:t>
              </a:r>
            </a:p>
          </p:txBody>
        </p:sp>
        <p:pic>
          <p:nvPicPr>
            <p:cNvPr id="10" name="Picture 9">
              <a:extLst>
                <a:ext uri="{FF2B5EF4-FFF2-40B4-BE49-F238E27FC236}">
                  <a16:creationId xmlns:a16="http://schemas.microsoft.com/office/drawing/2014/main" xmlns="" id="{87C682CA-0DE6-10D7-409D-9C80BF285C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11" name="Group 10">
            <a:extLst>
              <a:ext uri="{FF2B5EF4-FFF2-40B4-BE49-F238E27FC236}">
                <a16:creationId xmlns:a16="http://schemas.microsoft.com/office/drawing/2014/main" xmlns="" id="{AD89C98B-7E37-C6D4-E1CE-4E26419B88F6}"/>
              </a:ext>
            </a:extLst>
          </p:cNvPr>
          <p:cNvGrpSpPr/>
          <p:nvPr/>
        </p:nvGrpSpPr>
        <p:grpSpPr>
          <a:xfrm>
            <a:off x="4513374" y="2931862"/>
            <a:ext cx="3030511" cy="1504256"/>
            <a:chOff x="5006569" y="2258732"/>
            <a:chExt cx="3030511" cy="1504256"/>
          </a:xfrm>
        </p:grpSpPr>
        <p:sp>
          <p:nvSpPr>
            <p:cNvPr id="12" name="Rectangle: Rounded Corners 11">
              <a:extLst>
                <a:ext uri="{FF2B5EF4-FFF2-40B4-BE49-F238E27FC236}">
                  <a16:creationId xmlns:a16="http://schemas.microsoft.com/office/drawing/2014/main" xmlns="" id="{14BDBA6A-77B5-7330-6B9E-879C81F26509}"/>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911D2F36-506D-7B42-398E-74AC2DAC783E}"/>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Tai nghe</a:t>
              </a:r>
            </a:p>
          </p:txBody>
        </p:sp>
        <p:pic>
          <p:nvPicPr>
            <p:cNvPr id="14" name="Picture 13">
              <a:extLst>
                <a:ext uri="{FF2B5EF4-FFF2-40B4-BE49-F238E27FC236}">
                  <a16:creationId xmlns:a16="http://schemas.microsoft.com/office/drawing/2014/main" xmlns="" id="{E8B8A623-80E6-0293-EA8F-0B5E2B43D3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15" name="Group 14">
            <a:extLst>
              <a:ext uri="{FF2B5EF4-FFF2-40B4-BE49-F238E27FC236}">
                <a16:creationId xmlns:a16="http://schemas.microsoft.com/office/drawing/2014/main" xmlns="" id="{22245BC7-6021-1909-ACA2-2D586B2EBA80}"/>
              </a:ext>
            </a:extLst>
          </p:cNvPr>
          <p:cNvGrpSpPr/>
          <p:nvPr/>
        </p:nvGrpSpPr>
        <p:grpSpPr>
          <a:xfrm>
            <a:off x="8145782" y="2970383"/>
            <a:ext cx="3281287" cy="1443735"/>
            <a:chOff x="8958284" y="2317194"/>
            <a:chExt cx="3281287" cy="1443735"/>
          </a:xfrm>
        </p:grpSpPr>
        <p:sp>
          <p:nvSpPr>
            <p:cNvPr id="16" name="Rectangle: Rounded Corners 15">
              <a:extLst>
                <a:ext uri="{FF2B5EF4-FFF2-40B4-BE49-F238E27FC236}">
                  <a16:creationId xmlns:a16="http://schemas.microsoft.com/office/drawing/2014/main" xmlns="" id="{331AD819-7017-C225-C7B5-974DA85B9261}"/>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2A826884-B1B6-41A7-EFEB-0EF0C73A5767}"/>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Tay dò</a:t>
              </a:r>
            </a:p>
          </p:txBody>
        </p:sp>
        <p:pic>
          <p:nvPicPr>
            <p:cNvPr id="18" name="Picture 17">
              <a:extLst>
                <a:ext uri="{FF2B5EF4-FFF2-40B4-BE49-F238E27FC236}">
                  <a16:creationId xmlns:a16="http://schemas.microsoft.com/office/drawing/2014/main" xmlns="" id="{D8CD5021-9338-5849-D7D2-492496B148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spTree>
    <p:extLst>
      <p:ext uri="{BB962C8B-B14F-4D97-AF65-F5344CB8AC3E}">
        <p14:creationId xmlns:p14="http://schemas.microsoft.com/office/powerpoint/2010/main" val="24361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 presetClass="entr" presetSubtype="4" decel="3000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ppt_x"/>
                                          </p:val>
                                        </p:tav>
                                        <p:tav tm="100000">
                                          <p:val>
                                            <p:strVal val="#ppt_x"/>
                                          </p:val>
                                        </p:tav>
                                      </p:tavLst>
                                    </p:anim>
                                    <p:anim calcmode="lin" valueType="num">
                                      <p:cBhvr additive="base">
                                        <p:cTn id="1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2" presetID="2" presetClass="entr" presetSubtype="4" decel="30000" fill="hold" nodeType="withEffect">
                                  <p:stCondLst>
                                    <p:cond delay="125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50" fill="hold"/>
                                        <p:tgtEl>
                                          <p:spTgt spid="11"/>
                                        </p:tgtEl>
                                        <p:attrNameLst>
                                          <p:attrName>ppt_x</p:attrName>
                                        </p:attrNameLst>
                                      </p:cBhvr>
                                      <p:tavLst>
                                        <p:tav tm="0">
                                          <p:val>
                                            <p:strVal val="#ppt_x"/>
                                          </p:val>
                                        </p:tav>
                                        <p:tav tm="100000">
                                          <p:val>
                                            <p:strVal val="#ppt_x"/>
                                          </p:val>
                                        </p:tav>
                                      </p:tavLst>
                                    </p:anim>
                                    <p:anim calcmode="lin" valueType="num">
                                      <p:cBhvr additive="base">
                                        <p:cTn id="15"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6" presetID="2" presetClass="entr" presetSubtype="4" decel="30000" fill="hold" nodeType="withEffect">
                                  <p:stCondLst>
                                    <p:cond delay="200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ree, art, flower&#10;&#10;Description automatically generated with medium confidence">
            <a:extLst>
              <a:ext uri="{FF2B5EF4-FFF2-40B4-BE49-F238E27FC236}">
                <a16:creationId xmlns:a16="http://schemas.microsoft.com/office/drawing/2014/main" xmlns="" id="{C05AA171-08C3-05DF-F461-F17644F89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7180"/>
            <a:ext cx="12192000" cy="2750820"/>
          </a:xfrm>
          <a:prstGeom prst="rect">
            <a:avLst/>
          </a:prstGeom>
        </p:spPr>
      </p:pic>
      <p:sp>
        <p:nvSpPr>
          <p:cNvPr id="9" name="Rectangle: Rounded Corners 8">
            <a:extLst>
              <a:ext uri="{FF2B5EF4-FFF2-40B4-BE49-F238E27FC236}">
                <a16:creationId xmlns:a16="http://schemas.microsoft.com/office/drawing/2014/main" xmlns="" id="{EB75FBC1-0203-0305-76C7-285667923ACE}"/>
              </a:ext>
            </a:extLst>
          </p:cNvPr>
          <p:cNvSpPr/>
          <p:nvPr/>
        </p:nvSpPr>
        <p:spPr>
          <a:xfrm>
            <a:off x="69954" y="691750"/>
            <a:ext cx="12052091" cy="6069611"/>
          </a:xfrm>
          <a:prstGeom prst="roundRect">
            <a:avLst>
              <a:gd name="adj" fmla="val 10987"/>
            </a:avLst>
          </a:prstGeom>
          <a:solidFill>
            <a:schemeClr val="bg1">
              <a:alpha val="6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88AD5B8D-45A0-95FF-DA97-77B670978066}"/>
              </a:ext>
            </a:extLst>
          </p:cNvPr>
          <p:cNvGrpSpPr/>
          <p:nvPr/>
        </p:nvGrpSpPr>
        <p:grpSpPr>
          <a:xfrm>
            <a:off x="2882146" y="187527"/>
            <a:ext cx="6183251" cy="658386"/>
            <a:chOff x="-2540237" y="-336396"/>
            <a:chExt cx="7924995" cy="1111214"/>
          </a:xfrm>
        </p:grpSpPr>
        <p:sp>
          <p:nvSpPr>
            <p:cNvPr id="5" name="TextBox 4">
              <a:extLst>
                <a:ext uri="{FF2B5EF4-FFF2-40B4-BE49-F238E27FC236}">
                  <a16:creationId xmlns:a16="http://schemas.microsoft.com/office/drawing/2014/main" xmlns="" id="{2F3F5E88-1A37-81FF-982A-5B4B9C2BF73A}"/>
                </a:ext>
              </a:extLst>
            </p:cNvPr>
            <p:cNvSpPr txBox="1"/>
            <p:nvPr/>
          </p:nvSpPr>
          <p:spPr>
            <a:xfrm>
              <a:off x="-1866941" y="-336396"/>
              <a:ext cx="6578405" cy="1090868"/>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9Slide05 SVNClementine" panose="020F0502020204030203" pitchFamily="34" charset="0"/>
                </a:rPr>
                <a:t>CÂY TRÁI TRONG VƯỜN BÁC</a:t>
              </a:r>
            </a:p>
          </p:txBody>
        </p:sp>
        <p:sp>
          <p:nvSpPr>
            <p:cNvPr id="6" name="TextBox 5">
              <a:extLst>
                <a:ext uri="{FF2B5EF4-FFF2-40B4-BE49-F238E27FC236}">
                  <a16:creationId xmlns:a16="http://schemas.microsoft.com/office/drawing/2014/main" xmlns="" id="{425428E5-8D7B-B1FE-2D1B-73A8A6ACB243}"/>
                </a:ext>
              </a:extLst>
            </p:cNvPr>
            <p:cNvSpPr txBox="1"/>
            <p:nvPr/>
          </p:nvSpPr>
          <p:spPr>
            <a:xfrm>
              <a:off x="-2540237" y="-316050"/>
              <a:ext cx="7924995" cy="1090868"/>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12700">
                    <a:solidFill>
                      <a:schemeClr val="tx1"/>
                    </a:solidFill>
                  </a:ln>
                  <a:solidFill>
                    <a:srgbClr val="66FF33"/>
                  </a:solidFill>
                  <a:effectLst/>
                  <a:uLnTx/>
                  <a:uFillTx/>
                  <a:latin typeface="#9Slide05 SVNClementine" panose="020F0502020204030203" pitchFamily="34" charset="0"/>
                </a:rPr>
                <a:t>C</a:t>
              </a:r>
              <a:r>
                <a:rPr lang="en-US" sz="3600">
                  <a:ln w="12700">
                    <a:solidFill>
                      <a:schemeClr val="tx1"/>
                    </a:solidFill>
                  </a:ln>
                  <a:solidFill>
                    <a:srgbClr val="4472C4"/>
                  </a:solidFill>
                  <a:latin typeface="#9Slide05 SVNClementine" panose="020F0502020204030203" pitchFamily="34" charset="0"/>
                </a:rPr>
                <a:t>Â</a:t>
              </a:r>
              <a:r>
                <a:rPr kumimoji="0" lang="en-US" sz="36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Y </a:t>
              </a:r>
              <a:r>
                <a:rPr kumimoji="0" lang="en-US" sz="3600" b="0" i="0" u="none" strike="noStrike" kern="1200" cap="none" spc="0" normalizeH="0" baseline="0" noProof="0">
                  <a:ln w="12700">
                    <a:solidFill>
                      <a:schemeClr val="tx1"/>
                    </a:solidFill>
                  </a:ln>
                  <a:solidFill>
                    <a:srgbClr val="FF0000"/>
                  </a:solidFill>
                  <a:effectLst/>
                  <a:uLnTx/>
                  <a:uFillTx/>
                  <a:latin typeface="#9Slide05 SVNClementine" panose="020F0502020204030203" pitchFamily="34" charset="0"/>
                </a:rPr>
                <a:t>T</a:t>
              </a:r>
              <a:r>
                <a:rPr kumimoji="0" lang="en-US" sz="3600" b="0" i="0" u="none" strike="noStrike" kern="1200" cap="none" spc="0" normalizeH="0" baseline="0" noProof="0">
                  <a:ln w="12700">
                    <a:solidFill>
                      <a:schemeClr val="tx1"/>
                    </a:solidFill>
                  </a:ln>
                  <a:solidFill>
                    <a:srgbClr val="00B050"/>
                  </a:solidFill>
                  <a:effectLst/>
                  <a:uLnTx/>
                  <a:uFillTx/>
                  <a:latin typeface="#9Slide05 SVNClementine" panose="020F0502020204030203" pitchFamily="34" charset="0"/>
                </a:rPr>
                <a:t>R</a:t>
              </a:r>
              <a:r>
                <a:rPr lang="en-US" sz="3600">
                  <a:ln w="12700">
                    <a:solidFill>
                      <a:schemeClr val="tx1"/>
                    </a:solidFill>
                  </a:ln>
                  <a:solidFill>
                    <a:srgbClr val="66FFFF"/>
                  </a:solidFill>
                  <a:latin typeface="#9Slide05 SVNClementine" panose="020F0502020204030203" pitchFamily="34" charset="0"/>
                </a:rPr>
                <a:t>Á</a:t>
              </a:r>
              <a:r>
                <a:rPr kumimoji="0" lang="en-US" sz="36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I </a:t>
              </a:r>
              <a:r>
                <a:rPr kumimoji="0" lang="en-US" sz="36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T</a:t>
              </a:r>
              <a:r>
                <a:rPr kumimoji="0" lang="en-US" sz="3600" b="0" i="0" u="none" strike="noStrike" kern="1200" cap="none" spc="0" normalizeH="0" baseline="0" noProof="0">
                  <a:ln w="12700">
                    <a:solidFill>
                      <a:schemeClr val="tx1"/>
                    </a:solidFill>
                  </a:ln>
                  <a:solidFill>
                    <a:srgbClr val="FFC000"/>
                  </a:solidFill>
                  <a:effectLst/>
                  <a:uLnTx/>
                  <a:uFillTx/>
                  <a:latin typeface="#9Slide05 SVNClementine" panose="020F0502020204030203" pitchFamily="34" charset="0"/>
                </a:rPr>
                <a:t>R</a:t>
              </a:r>
              <a:r>
                <a:rPr kumimoji="0" lang="en-US" sz="3600" b="0" i="0" u="none" strike="noStrike" kern="1200" cap="none" spc="0" normalizeH="0" baseline="0" noProof="0">
                  <a:ln w="12700">
                    <a:solidFill>
                      <a:schemeClr val="tx1"/>
                    </a:solidFill>
                  </a:ln>
                  <a:solidFill>
                    <a:srgbClr val="5B9BD5"/>
                  </a:solidFill>
                  <a:effectLst/>
                  <a:uLnTx/>
                  <a:uFillTx/>
                  <a:latin typeface="#9Slide05 SVNClementine" panose="020F0502020204030203" pitchFamily="34" charset="0"/>
                </a:rPr>
                <a:t>O</a:t>
              </a:r>
              <a:r>
                <a:rPr kumimoji="0" lang="en-US" sz="36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a:t>
              </a:r>
              <a:r>
                <a:rPr kumimoji="0" lang="en-US" sz="3600" b="0" i="0" u="none" strike="noStrike" kern="1200" cap="none" spc="0" normalizeH="0" baseline="0" noProof="0">
                  <a:ln w="12700">
                    <a:solidFill>
                      <a:schemeClr val="tx1"/>
                    </a:solidFill>
                  </a:ln>
                  <a:solidFill>
                    <a:srgbClr val="FF5050"/>
                  </a:solidFill>
                  <a:effectLst/>
                  <a:uLnTx/>
                  <a:uFillTx/>
                  <a:latin typeface="#9Slide05 SVNClementine" panose="020F0502020204030203" pitchFamily="34" charset="0"/>
                </a:rPr>
                <a:t>G </a:t>
              </a:r>
              <a:r>
                <a:rPr lang="en-US" sz="3600">
                  <a:ln w="12700">
                    <a:solidFill>
                      <a:schemeClr val="tx1"/>
                    </a:solidFill>
                  </a:ln>
                  <a:solidFill>
                    <a:srgbClr val="008000"/>
                  </a:solidFill>
                  <a:latin typeface="#9Slide05 SVNClementine" panose="020F0502020204030203" pitchFamily="34" charset="0"/>
                </a:rPr>
                <a:t>V</a:t>
              </a:r>
              <a:r>
                <a:rPr lang="en-US" sz="3600">
                  <a:ln w="12700">
                    <a:solidFill>
                      <a:schemeClr val="tx1"/>
                    </a:solidFill>
                  </a:ln>
                  <a:solidFill>
                    <a:srgbClr val="FFC000">
                      <a:lumMod val="50000"/>
                    </a:srgbClr>
                  </a:solidFill>
                  <a:latin typeface="#9Slide05 SVNClementine" panose="020F0502020204030203" pitchFamily="34" charset="0"/>
                </a:rPr>
                <a:t>Ư</a:t>
              </a:r>
              <a:r>
                <a:rPr kumimoji="0" lang="en-US" sz="3600" b="0" i="0" u="none" strike="noStrike" kern="1200" cap="none" spc="0" normalizeH="0" baseline="0" noProof="0">
                  <a:ln w="12700">
                    <a:solidFill>
                      <a:schemeClr val="tx1"/>
                    </a:solidFill>
                  </a:ln>
                  <a:solidFill>
                    <a:srgbClr val="3333FF"/>
                  </a:solidFill>
                  <a:effectLst/>
                  <a:uLnTx/>
                  <a:uFillTx/>
                  <a:latin typeface="#9Slide05 SVNClementine" panose="020F0502020204030203" pitchFamily="34" charset="0"/>
                </a:rPr>
                <a:t>Ờ</a:t>
              </a:r>
              <a:r>
                <a:rPr kumimoji="0" lang="en-US" sz="3600" b="0" i="0" u="none" strike="noStrike" kern="1200" cap="none" spc="0" normalizeH="0" baseline="0" noProof="0">
                  <a:ln w="12700">
                    <a:solidFill>
                      <a:schemeClr val="tx1"/>
                    </a:solidFill>
                  </a:ln>
                  <a:solidFill>
                    <a:srgbClr val="FF3399"/>
                  </a:solidFill>
                  <a:effectLst/>
                  <a:uLnTx/>
                  <a:uFillTx/>
                  <a:latin typeface="#9Slide05 SVNClementine" panose="020F0502020204030203" pitchFamily="34" charset="0"/>
                </a:rPr>
                <a:t>N </a:t>
              </a:r>
              <a:r>
                <a:rPr kumimoji="0" lang="en-US" sz="3600" b="0" i="0" u="none" strike="noStrike" kern="1200" cap="none" spc="0" normalizeH="0" baseline="0" noProof="0">
                  <a:ln w="12700">
                    <a:solidFill>
                      <a:schemeClr val="tx1"/>
                    </a:solidFill>
                  </a:ln>
                  <a:solidFill>
                    <a:srgbClr val="ED7D31"/>
                  </a:solidFill>
                  <a:effectLst/>
                  <a:uLnTx/>
                  <a:uFillTx/>
                  <a:latin typeface="#9Slide05 SVNClementine" panose="020F0502020204030203" pitchFamily="34" charset="0"/>
                </a:rPr>
                <a:t>B</a:t>
              </a:r>
              <a:r>
                <a:rPr kumimoji="0" lang="en-US" sz="3600" b="0" i="0" u="none" strike="noStrike" kern="1200" cap="none" spc="0" normalizeH="0" baseline="0" noProof="0">
                  <a:ln w="12700">
                    <a:solidFill>
                      <a:schemeClr val="tx1"/>
                    </a:solidFill>
                  </a:ln>
                  <a:solidFill>
                    <a:srgbClr val="33CC33"/>
                  </a:solidFill>
                  <a:effectLst/>
                  <a:uLnTx/>
                  <a:uFillTx/>
                  <a:latin typeface="#9Slide05 SVNClementine" panose="020F0502020204030203" pitchFamily="34" charset="0"/>
                </a:rPr>
                <a:t>Á</a:t>
              </a:r>
              <a:r>
                <a:rPr kumimoji="0" lang="en-US" sz="3600" b="0" i="0" u="none" strike="noStrike" kern="1200" cap="none" spc="0" normalizeH="0" baseline="0" noProof="0">
                  <a:ln w="12700">
                    <a:solidFill>
                      <a:schemeClr val="tx1"/>
                    </a:solidFill>
                  </a:ln>
                  <a:solidFill>
                    <a:srgbClr val="0070C0"/>
                  </a:solidFill>
                  <a:effectLst/>
                  <a:uLnTx/>
                  <a:uFillTx/>
                  <a:latin typeface="#9Slide05 SVNClementine" panose="020F0502020204030203" pitchFamily="34" charset="0"/>
                </a:rPr>
                <a:t>C</a:t>
              </a:r>
              <a:endParaRPr kumimoji="0" lang="en-US" sz="3600" b="0" i="0" u="none" strike="noStrike" kern="1200" cap="none" spc="0" normalizeH="0" baseline="0" noProof="0" dirty="0">
                <a:ln w="12700">
                  <a:solidFill>
                    <a:schemeClr val="tx1"/>
                  </a:solidFill>
                </a:ln>
                <a:solidFill>
                  <a:srgbClr val="008000"/>
                </a:solidFill>
                <a:effectLst/>
                <a:uLnTx/>
                <a:uFillTx/>
                <a:latin typeface="#9Slide05 SVNClementine" panose="020F0502020204030203" pitchFamily="34" charset="0"/>
              </a:endParaRPr>
            </a:p>
          </p:txBody>
        </p:sp>
      </p:grpSp>
      <p:sp>
        <p:nvSpPr>
          <p:cNvPr id="7" name="TextBox 6">
            <a:extLst>
              <a:ext uri="{FF2B5EF4-FFF2-40B4-BE49-F238E27FC236}">
                <a16:creationId xmlns:a16="http://schemas.microsoft.com/office/drawing/2014/main" xmlns="" id="{6BBA193A-F3A5-D10E-FC02-FC496C5732AE}"/>
              </a:ext>
            </a:extLst>
          </p:cNvPr>
          <p:cNvSpPr txBox="1"/>
          <p:nvPr/>
        </p:nvSpPr>
        <p:spPr>
          <a:xfrm>
            <a:off x="362261" y="691750"/>
            <a:ext cx="11509949" cy="6045501"/>
          </a:xfrm>
          <a:prstGeom prst="rect">
            <a:avLst/>
          </a:prstGeom>
          <a:noFill/>
        </p:spPr>
        <p:txBody>
          <a:bodyPr wrap="square" rtlCol="0">
            <a:spAutoFit/>
          </a:bodyPr>
          <a:lstStyle/>
          <a:p>
            <a:pPr algn="just">
              <a:lnSpc>
                <a:spcPct val="130000"/>
              </a:lnSpc>
            </a:pPr>
            <a:r>
              <a:rPr lang="en-US" sz="3000"/>
              <a:t>     Sau khi dạo quanh đất nước, nếm các vị ngọt bùi, ta bâng khuâng trở về với cội nguồn: mảnh vườn quanh nhà sàn Bác. Đây là cái gốc của mùa xuân, cái gốc của mọi niềm vui, của màu xanh và vị ngọt bùi nở ra vô tận.</a:t>
            </a:r>
          </a:p>
          <a:p>
            <a:pPr algn="just">
              <a:lnSpc>
                <a:spcPct val="130000"/>
              </a:lnSpc>
            </a:pPr>
            <a:r>
              <a:rPr lang="en-US" sz="3000"/>
              <a:t>     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 Sum vầy muôn loài quả khác mang bóng dáng miền quê yêu thương. </a:t>
            </a:r>
          </a:p>
        </p:txBody>
      </p:sp>
    </p:spTree>
    <p:extLst>
      <p:ext uri="{BB962C8B-B14F-4D97-AF65-F5344CB8AC3E}">
        <p14:creationId xmlns:p14="http://schemas.microsoft.com/office/powerpoint/2010/main" val="70598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3" presetClass="entr" presetSubtype="16"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1901</Words>
  <Application>Microsoft Office PowerPoint</Application>
  <PresentationFormat>Widescreen</PresentationFormat>
  <Paragraphs>213</Paragraphs>
  <Slides>53</Slides>
  <Notes>0</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LNTH-LuoLuoNotangYuanTi 1</vt:lpstr>
      <vt:lpstr>#9Slide05 Phobia</vt:lpstr>
      <vt:lpstr>#9Slide05 SVNClementine</vt:lpstr>
      <vt:lpstr>Arial</vt:lpstr>
      <vt:lpstr>Calibri</vt:lpstr>
      <vt:lpstr>Calibri Light</vt:lpstr>
      <vt:lpstr>LNTH-Hoa Nho LNTH</vt:lpstr>
      <vt:lpstr>SVN-ARCO Typography</vt:lpstr>
      <vt:lpstr>UTM Duepuntozero</vt:lpstr>
      <vt:lpstr>UTM Mother</vt:lpstr>
      <vt:lpstr>UVN Banh Mi</vt:lpstr>
      <vt:lpstr>字魂65号-时光手札体</vt:lpstr>
      <vt:lpstr>等线</vt:lpstr>
      <vt:lpstr>Office Theme</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 HIỂU</vt:lpstr>
      <vt:lpstr>GIẢI NGHĨA TỪ KHÓ HIỂU</vt:lpstr>
      <vt:lpstr>GIẢI NGHĨA TỪ KHÓ HIỂU</vt:lpstr>
      <vt:lpstr>GIẢI NGHĨA TỪ KHÓ HIỂU</vt:lpstr>
      <vt:lpstr>GIẢI NGHĨA TỪ KHÓ HIỂU</vt:lpstr>
      <vt:lpstr>GIẢI NGHĨA TỪ KHÓ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DELL</cp:lastModifiedBy>
  <cp:revision>34</cp:revision>
  <dcterms:created xsi:type="dcterms:W3CDTF">2023-07-03T13:39:21Z</dcterms:created>
  <dcterms:modified xsi:type="dcterms:W3CDTF">2023-08-28T14:26:51Z</dcterms:modified>
</cp:coreProperties>
</file>